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48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calzanolombardo.gov.i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8219" y="816388"/>
            <a:ext cx="11547835" cy="2926080"/>
          </a:xfrm>
        </p:spPr>
        <p:txBody>
          <a:bodyPr>
            <a:normAutofit fontScale="90000"/>
          </a:bodyPr>
          <a:lstStyle/>
          <a:p>
            <a:br>
              <a:rPr lang="it-IT" sz="2200" dirty="0"/>
            </a:br>
            <a:br>
              <a:rPr lang="it-IT" sz="22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br>
              <a:rPr lang="it-IT" sz="1800" dirty="0"/>
            </a:br>
            <a:r>
              <a:rPr lang="it-IT" sz="6000" dirty="0"/>
              <a:t>Digitazione vocale</a:t>
            </a:r>
            <a:br>
              <a:rPr lang="it-IT" sz="6000" dirty="0"/>
            </a:br>
            <a:r>
              <a:rPr lang="it-IT" sz="6000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09530" y="4821741"/>
            <a:ext cx="8767860" cy="1388165"/>
          </a:xfrm>
        </p:spPr>
        <p:txBody>
          <a:bodyPr>
            <a:normAutofit fontScale="85000" lnSpcReduction="10000"/>
          </a:bodyPr>
          <a:lstStyle/>
          <a:p>
            <a:r>
              <a:rPr lang="it-IT" sz="60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con</a:t>
            </a:r>
            <a:br>
              <a:rPr lang="it-IT" sz="60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</a:br>
            <a:r>
              <a:rPr lang="it-IT" sz="60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</a:rPr>
              <a:t> correttore ortografico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54757"/>
              </p:ext>
            </p:extLst>
          </p:nvPr>
        </p:nvGraphicFramePr>
        <p:xfrm>
          <a:off x="209494" y="130565"/>
          <a:ext cx="11767931" cy="884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383">
                  <a:extLst>
                    <a:ext uri="{9D8B030D-6E8A-4147-A177-3AD203B41FA5}">
                      <a16:colId xmlns:a16="http://schemas.microsoft.com/office/drawing/2014/main" val="3563847461"/>
                    </a:ext>
                  </a:extLst>
                </a:gridCol>
                <a:gridCol w="10903548">
                  <a:extLst>
                    <a:ext uri="{9D8B030D-6E8A-4147-A177-3AD203B41FA5}">
                      <a16:colId xmlns:a16="http://schemas.microsoft.com/office/drawing/2014/main" val="1959476434"/>
                    </a:ext>
                  </a:extLst>
                </a:gridCol>
              </a:tblGrid>
              <a:tr h="87063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2045"/>
                        </a:lnSpc>
                        <a:spcAft>
                          <a:spcPts val="800"/>
                        </a:spcAft>
                      </a:pPr>
                      <a:r>
                        <a:rPr lang="it-IT" sz="1800" spc="-5" dirty="0">
                          <a:effectLst/>
                        </a:rPr>
                        <a:t>ISTITUTO</a:t>
                      </a:r>
                      <a:r>
                        <a:rPr lang="it-IT" sz="1800" spc="-145" dirty="0">
                          <a:effectLst/>
                        </a:rPr>
                        <a:t> </a:t>
                      </a:r>
                      <a:r>
                        <a:rPr lang="it-IT" sz="1800" spc="-5" dirty="0">
                          <a:effectLst/>
                        </a:rPr>
                        <a:t>COMPRENSIVO</a:t>
                      </a:r>
                      <a:r>
                        <a:rPr lang="it-IT" sz="1800" spc="-140" dirty="0">
                          <a:effectLst/>
                        </a:rPr>
                        <a:t> </a:t>
                      </a:r>
                      <a:r>
                        <a:rPr lang="it-IT" sz="1800" dirty="0">
                          <a:effectLst/>
                        </a:rPr>
                        <a:t>STATALE </a:t>
                      </a:r>
                      <a:r>
                        <a:rPr lang="it-IT" sz="1800" spc="-5" dirty="0">
                          <a:effectLst/>
                        </a:rPr>
                        <a:t>ALZANO LOMBARDO</a:t>
                      </a:r>
                      <a:endParaRPr lang="it-IT" sz="1800" dirty="0">
                        <a:effectLst/>
                      </a:endParaRPr>
                    </a:p>
                    <a:p>
                      <a:pPr marR="6350" algn="ctr">
                        <a:lnSpc>
                          <a:spcPts val="2045"/>
                        </a:lnSpc>
                        <a:spcAft>
                          <a:spcPts val="800"/>
                        </a:spcAft>
                      </a:pPr>
                      <a:r>
                        <a:rPr lang="it-IT" sz="1800" spc="-5" dirty="0">
                          <a:effectLst/>
                        </a:rPr>
                        <a:t>“Rita Levi-Montalcini”</a:t>
                      </a:r>
                      <a:endParaRPr lang="it-IT" sz="1800" dirty="0">
                        <a:effectLst/>
                      </a:endParaRPr>
                    </a:p>
                    <a:p>
                      <a:pPr marL="64770" marR="4445" indent="-228600" algn="ctr">
                        <a:lnSpc>
                          <a:spcPts val="124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it-IT" sz="1800" spc="-5" dirty="0">
                          <a:effectLst/>
                        </a:rPr>
                        <a:t> </a:t>
                      </a:r>
                      <a:r>
                        <a:rPr lang="it-IT" sz="1800" u="sng" spc="-5" dirty="0">
                          <a:effectLst/>
                          <a:hlinkClick r:id="rId2"/>
                        </a:rPr>
                        <a:t>www.icalzanolombardo.gov.it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endParaRPr lang="it-IT" sz="1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823964"/>
                  </a:ext>
                </a:extLst>
              </a:tr>
            </a:tbl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64" y="196397"/>
            <a:ext cx="736235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14670" y="514754"/>
            <a:ext cx="5454502" cy="6133152"/>
          </a:xfrm>
        </p:spPr>
        <p:txBody>
          <a:bodyPr>
            <a:normAutofit fontScale="77500" lnSpcReduction="20000"/>
          </a:bodyPr>
          <a:lstStyle/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il Dettatore vocale è abilitato anche il riconoscimento della punteggiatura, benché siano assenti alcuni segni di interpunzione. 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Italiano, è possibile identificare e convertire in simboli le seguenti indicazioni  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Virgola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Punto esclamativo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Punto interrogativo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Nuova riga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Nuovo paragrafo</a:t>
            </a:r>
          </a:p>
          <a:p>
            <a:pPr marL="45720" indent="0">
              <a:buNone/>
            </a:pPr>
            <a:r>
              <a:rPr lang="it-IT" sz="2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it-IT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69767" y="514754"/>
            <a:ext cx="5078894" cy="6133153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ricordare:</a:t>
            </a:r>
          </a:p>
          <a:p>
            <a:pPr marL="502920" indent="-457200">
              <a:lnSpc>
                <a:spcPct val="120000"/>
              </a:lnSpc>
              <a:buAutoNum type="arabicParenR"/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Moderare la velocità di lettura/dettatura  per assicurarsi il miglior risultato.</a:t>
            </a:r>
            <a:endParaRPr lang="it-IT" sz="2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02920" indent="-457200">
              <a:lnSpc>
                <a:spcPct val="120000"/>
              </a:lnSpc>
              <a:buAutoNum type="arabicParenR"/>
            </a:pPr>
            <a:r>
              <a:rPr lang="it-IT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Rileggere quanto scritto ed eventualmente precisare/modificare utilizzando il normale programma di scrittura</a:t>
            </a:r>
            <a:r>
              <a:rPr lang="en-US" sz="26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Microsoft Word o Libre Office Writer.</a:t>
            </a:r>
            <a:endParaRPr lang="it-IT" sz="26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>
              <a:lnSpc>
                <a:spcPct val="170000"/>
              </a:lnSpc>
              <a:buNone/>
            </a:pPr>
            <a:endParaRPr lang="it-IT" dirty="0"/>
          </a:p>
          <a:p>
            <a:pPr marL="45720" indent="0" algn="r">
              <a:lnSpc>
                <a:spcPct val="170000"/>
              </a:lnSpc>
              <a:buNone/>
            </a:pPr>
            <a:endParaRPr lang="it-IT" dirty="0"/>
          </a:p>
          <a:p>
            <a:pPr marL="45720" indent="0" algn="r">
              <a:lnSpc>
                <a:spcPct val="170000"/>
              </a:lnSpc>
              <a:buNone/>
            </a:pPr>
            <a:endParaRPr lang="it-IT" sz="2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" indent="0" algn="r">
              <a:lnSpc>
                <a:spcPct val="170000"/>
              </a:lnSpc>
              <a:buNone/>
            </a:pPr>
            <a:r>
              <a:rPr lang="it-IT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BUON LAVORO!</a:t>
            </a:r>
          </a:p>
          <a:p>
            <a:pPr marL="45720" indent="0">
              <a:lnSpc>
                <a:spcPct val="170000"/>
              </a:lnSpc>
              <a:buNone/>
            </a:pPr>
            <a:endParaRPr lang="it-IT" dirty="0"/>
          </a:p>
          <a:p>
            <a:pPr marL="45720" indent="0">
              <a:lnSpc>
                <a:spcPct val="170000"/>
              </a:lnSpc>
              <a:buNone/>
            </a:pP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346731" y="6243145"/>
            <a:ext cx="4603531" cy="31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04693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3633" y="968133"/>
            <a:ext cx="6232277" cy="98604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1000"/>
              </a:spcBef>
            </a:pPr>
            <a:r>
              <a:rPr lang="it-IT" sz="1800" b="1" dirty="0">
                <a:solidFill>
                  <a:srgbClr val="DF53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Digitazione vocale: </a:t>
            </a:r>
            <a:br>
              <a:rPr lang="it-IT" sz="1800" b="1" dirty="0">
                <a:solidFill>
                  <a:srgbClr val="DF53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1800" b="1" dirty="0">
                <a:solidFill>
                  <a:srgbClr val="DF532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cosa occorre?</a:t>
            </a:r>
            <a:br>
              <a:rPr lang="it-IT" sz="1600" dirty="0">
                <a:solidFill>
                  <a:srgbClr val="DF5327"/>
                </a:solidFill>
                <a:ea typeface="+mn-ea"/>
                <a:cs typeface="+mn-cs"/>
              </a:rPr>
            </a:br>
            <a:endParaRPr lang="it-IT" dirty="0"/>
          </a:p>
        </p:txBody>
      </p:sp>
      <p:pic>
        <p:nvPicPr>
          <p:cNvPr id="6" name="Segnaposto immagine 5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270342" y="1564390"/>
            <a:ext cx="7475456" cy="3705194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33633" y="1461154"/>
            <a:ext cx="3620207" cy="398753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utilizzare il dettatore vocale di Google </a:t>
            </a:r>
            <a:r>
              <a:rPr lang="it-IT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Docs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necessita: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account su </a:t>
            </a:r>
            <a:r>
              <a:rPr lang="it-IT" i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Drive 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dove vengano salvati i documenti di Google </a:t>
            </a:r>
            <a:r>
              <a:rPr lang="it-IT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Docs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 browser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i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Chrome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installato sul proprio computer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microfono attivo (integrato al pc o da tavolo collegato tramite l’apposito jack cuffie/microfono, per far sentire solo la voce, non il rumore d’ambiente).</a:t>
            </a:r>
            <a:endParaRPr lang="it-IT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0193" y="5448692"/>
            <a:ext cx="11255605" cy="134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Riconoscimento vocale: come attivarlo?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 browser Chrome andare all’indirizzo del proprio Google Drive:</a:t>
            </a:r>
            <a:r>
              <a:rPr lang="it-IT" i="1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i="1" u="sng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mio Drive</a:t>
            </a:r>
            <a:b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cliccare sul bottone </a:t>
            </a:r>
            <a:r>
              <a:rPr lang="it-IT" i="1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Nuovo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scegliere </a:t>
            </a:r>
            <a:r>
              <a:rPr lang="it-IT" i="1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 </a:t>
            </a:r>
            <a:r>
              <a:rPr lang="it-IT" i="1" dirty="0" err="1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Docs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it-IT" i="1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Documenti 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la versione in italiano).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7583" y="5737087"/>
            <a:ext cx="11115040" cy="1270000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aprirà una nuova scheda del browser, con un </a:t>
            </a:r>
            <a:r>
              <a:rPr lang="it-IT" sz="22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 senza titolo (</a:t>
            </a:r>
            <a:r>
              <a:rPr lang="it-IT" sz="22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Untitled</a:t>
            </a:r>
            <a:r>
              <a:rPr lang="it-IT" sz="22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2200" i="1" dirty="0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</a:t>
            </a:r>
            <a:r>
              <a:rPr lang="it-IT" sz="22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br>
              <a:rPr lang="it-IT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70C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499" y="888449"/>
            <a:ext cx="11457208" cy="4550817"/>
          </a:xfrm>
        </p:spPr>
      </p:pic>
    </p:spTree>
    <p:extLst>
      <p:ext uri="{BB962C8B-B14F-4D97-AF65-F5344CB8AC3E}">
        <p14:creationId xmlns:p14="http://schemas.microsoft.com/office/powerpoint/2010/main" val="194157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5662" y="462583"/>
            <a:ext cx="10223451" cy="13512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può vedere che i menù e la barra contengono gli strumenti di un comune programma di video scrittura, come Microsoft Word o Libre Office Writer.</a:t>
            </a:r>
            <a:b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10" y="1739166"/>
            <a:ext cx="11525356" cy="4492935"/>
          </a:xfrm>
        </p:spPr>
      </p:pic>
    </p:spTree>
    <p:extLst>
      <p:ext uri="{BB962C8B-B14F-4D97-AF65-F5344CB8AC3E}">
        <p14:creationId xmlns:p14="http://schemas.microsoft.com/office/powerpoint/2010/main" val="287923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3342" y="561974"/>
            <a:ext cx="11708091" cy="135128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Occorre prima di tutto attivare il riconoscimento vocale, </a:t>
            </a:r>
            <a:b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 menù </a:t>
            </a:r>
            <a:r>
              <a:rPr lang="it-IT" sz="20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Strumenti</a:t>
            </a: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</a:t>
            </a:r>
            <a:r>
              <a:rPr lang="it-IT" sz="20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Digitazione vocale</a:t>
            </a: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59" y="1739166"/>
            <a:ext cx="11442658" cy="4492935"/>
          </a:xfrm>
        </p:spPr>
      </p:pic>
    </p:spTree>
    <p:extLst>
      <p:ext uri="{BB962C8B-B14F-4D97-AF65-F5344CB8AC3E}">
        <p14:creationId xmlns:p14="http://schemas.microsoft.com/office/powerpoint/2010/main" val="172365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2936" y="617454"/>
            <a:ext cx="4159249" cy="135636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sinistra del documento, compare una nuova finestra, con l’icona del microfono</a:t>
            </a:r>
            <a: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it-IT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0" y="1973815"/>
            <a:ext cx="4119122" cy="4106310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7719" y="2053327"/>
            <a:ext cx="3750240" cy="4106312"/>
          </a:xfrm>
        </p:spPr>
      </p:pic>
      <p:sp>
        <p:nvSpPr>
          <p:cNvPr id="8" name="CasellaDiTesto 7"/>
          <p:cNvSpPr txBox="1"/>
          <p:nvPr/>
        </p:nvSpPr>
        <p:spPr>
          <a:xfrm>
            <a:off x="7056783" y="342598"/>
            <a:ext cx="40750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Dalla barra sopra l’icona del microfono, per il riconoscimento vocale in </a:t>
            </a:r>
            <a:r>
              <a:rPr lang="it-IT" sz="20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Italiano</a:t>
            </a: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occorre selezionare la lingua</a:t>
            </a: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50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3377" y="293618"/>
            <a:ext cx="11708091" cy="135128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Mentre si parla/si scrive, è contemporaneamente attivo il correttore ortografico automatico: anche di questo va settata la lingua, quindi procedere </a:t>
            </a:r>
            <a:b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 menù </a:t>
            </a:r>
            <a:r>
              <a:rPr lang="it-IT" sz="20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File</a:t>
            </a: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</a:t>
            </a:r>
            <a:r>
              <a:rPr lang="it-IT" sz="20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Lingua &gt; Italiano</a:t>
            </a:r>
            <a:b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59" y="1748700"/>
            <a:ext cx="11442658" cy="4473866"/>
          </a:xfrm>
        </p:spPr>
      </p:pic>
    </p:spTree>
    <p:extLst>
      <p:ext uri="{BB962C8B-B14F-4D97-AF65-F5344CB8AC3E}">
        <p14:creationId xmlns:p14="http://schemas.microsoft.com/office/powerpoint/2010/main" val="287478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093" y="0"/>
            <a:ext cx="11575375" cy="190237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0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disposizione degli utenti c’è una comoda Guida online, accessibile dall’icona punto interrogativo che appare passando con il cursore sotto l’immagine del microfono.</a:t>
            </a:r>
            <a:endParaRPr lang="it-IT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93" y="2140853"/>
            <a:ext cx="11442658" cy="4001570"/>
          </a:xfrm>
        </p:spPr>
      </p:pic>
    </p:spTree>
    <p:extLst>
      <p:ext uri="{BB962C8B-B14F-4D97-AF65-F5344CB8AC3E}">
        <p14:creationId xmlns:p14="http://schemas.microsoft.com/office/powerpoint/2010/main" val="57553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093" y="293617"/>
            <a:ext cx="11575375" cy="199691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it-IT" sz="18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 ora si può iniziare!</a:t>
            </a:r>
            <a:br>
              <a:rPr lang="it-IT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Cliccando sull’immagine del microfono, l’immagine cambierà forma e colore: </a:t>
            </a:r>
            <a:br>
              <a:rPr lang="it-IT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grigio a rosso “On air”.</a:t>
            </a:r>
            <a:br>
              <a:rPr lang="it-IT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Parlando, si scriverà!</a:t>
            </a:r>
            <a:br>
              <a:rPr lang="it-IT" sz="2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it-IT" sz="22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093" y="2290532"/>
            <a:ext cx="11442658" cy="3911396"/>
          </a:xfrm>
        </p:spPr>
      </p:pic>
      <p:sp>
        <p:nvSpPr>
          <p:cNvPr id="5" name="Rettangolo 4"/>
          <p:cNvSpPr/>
          <p:nvPr/>
        </p:nvSpPr>
        <p:spPr>
          <a:xfrm>
            <a:off x="273377" y="5839456"/>
            <a:ext cx="11442658" cy="36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7079204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1537</TotalTime>
  <Words>231</Words>
  <Application>Microsoft Office PowerPoint</Application>
  <PresentationFormat>Widescreen</PresentationFormat>
  <Paragraphs>37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</vt:lpstr>
      <vt:lpstr>Corbel</vt:lpstr>
      <vt:lpstr>Symbol</vt:lpstr>
      <vt:lpstr>Times New Roman</vt:lpstr>
      <vt:lpstr>Verdana</vt:lpstr>
      <vt:lpstr>Base</vt:lpstr>
      <vt:lpstr>      Digitazione vocale  </vt:lpstr>
      <vt:lpstr>Digitazione vocale:  cosa occorre? </vt:lpstr>
      <vt:lpstr>Si aprirà una nuova scheda del browser, con un Documento senza titolo (Untitled document). </vt:lpstr>
      <vt:lpstr>Si può vedere che i menù e la barra contengono gli strumenti di un comune programma di video scrittura, come Microsoft Word o Libre Office Writer. </vt:lpstr>
      <vt:lpstr>Occorre prima di tutto attivare il riconoscimento vocale,  dal menù Strumenti &gt; Digitazione vocale. </vt:lpstr>
      <vt:lpstr>A sinistra del documento, compare una nuova finestra, con l’icona del microfono. </vt:lpstr>
      <vt:lpstr>Mentre si parla/si scrive, è contemporaneamente attivo il correttore ortografico automatico: anche di questo va settata la lingua, quindi procedere  dal menù File &gt; Lingua &gt; Italiano </vt:lpstr>
      <vt:lpstr> A disposizione degli utenti c’è una comoda Guida online, accessibile dall’icona punto interrogativo che appare passando con il cursore sotto l’immagine del microfono.</vt:lpstr>
      <vt:lpstr> Ed ora si può iniziare! Cliccando sull’immagine del microfono, l’immagine cambierà forma e colore:  da grigio a rosso “On air”. Parlando, si scriverà!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Dettatore vocale  con  correttore ortografico</dc:title>
  <dc:creator>Manuela Marchionni</dc:creator>
  <cp:lastModifiedBy>Manuela Marchionni</cp:lastModifiedBy>
  <cp:revision>19</cp:revision>
  <dcterms:created xsi:type="dcterms:W3CDTF">2017-01-06T14:08:18Z</dcterms:created>
  <dcterms:modified xsi:type="dcterms:W3CDTF">2017-01-07T15:46:15Z</dcterms:modified>
</cp:coreProperties>
</file>