
<file path=[Content_Types].xml><?xml version="1.0" encoding="utf-8"?>
<Types xmlns="http://schemas.openxmlformats.org/package/2006/content-types">
  <Default ContentType="image/jpeg" Extension="jpg"/>
  <Default ContentType="application/vnd.openxmlformats-officedocument.vmlDrawing" Extension="vml"/>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53" roundtripDataSignature="AMtx7mhIYggncigB4QWiIwsb3wQHRx1DN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44EA2E9-A1C3-4470-A5E3-B67FF30FB9A4}">
  <a:tblStyle styleId="{C44EA2E9-A1C3-4470-A5E3-B67FF30FB9A4}"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customschemas.google.com/relationships/presentationmetadata" Target="metadata"/><Relationship Id="rId52" Type="http://schemas.openxmlformats.org/officeDocument/2006/relationships/slide" Target="slides/slide46.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it-I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 name="Google Shape;145;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ba0572edb6_0_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1ba0572edb6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g1ba0572edb6_0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it-IT"/>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6" name="Google Shape;246;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2" name="Google Shape;252;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b9d091d1cc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g1b9d091d1c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8" name="Google Shape;258;g1b9d091d1c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it-IT"/>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276" name="Google Shape;276;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it-I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3" name="Google Shape;283;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2" name="Google Shape;152;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3" name="Google Shape;293;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1" name="Google Shape;301;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8" name="Google Shape;308;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8" name="Google Shape;318;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8" name="Google Shape;328;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5" name="Google Shape;335;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2" name="Google Shape;342;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1" name="Google Shape;351;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8" name="Google Shape;358;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9" name="Google Shape;369;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 name="Google Shape;157;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4" name="Google Shape;374;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1" name="Google Shape;381;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8" name="Google Shape;388;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9" name="Google Shape;399;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6" name="Google Shape;406;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3" name="Google Shape;413;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9" name="Google Shape;419;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4" name="Google Shape;424;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0" name="Google Shape;430;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9" name="Google Shape;439;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 name="Google Shape;164;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9" name="Google Shape;449;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1ba6a8b8139_0_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1ba6a8b8139_0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g1ba6a8b8139_0_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it-IT"/>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3" name="Google Shape;463;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9" name="Google Shape;469;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1ba6a8b8139_0_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1ba6a8b8139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g1ba6a8b8139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it-IT"/>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1ba9383082c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1ba9383082c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g1ba9383082c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it-IT"/>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1ba9383082c_0_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1ba9383082c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g1ba9383082c_0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it-IT"/>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2" name="Google Shape;172;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 name="Google Shape;181;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 name="Google Shape;190;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3" name="Google Shape;213;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9" name="Google Shape;219;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26" name="Shape 26"/>
        <p:cNvGrpSpPr/>
        <p:nvPr/>
      </p:nvGrpSpPr>
      <p:grpSpPr>
        <a:xfrm>
          <a:off x="0" y="0"/>
          <a:ext cx="0" cy="0"/>
          <a:chOff x="0" y="0"/>
          <a:chExt cx="0" cy="0"/>
        </a:xfrm>
      </p:grpSpPr>
      <p:sp>
        <p:nvSpPr>
          <p:cNvPr id="27" name="Google Shape;27;p40"/>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40"/>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0"/>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sottotitolo">
  <p:cSld name="Titolo e sottotitolo">
    <p:spTree>
      <p:nvGrpSpPr>
        <p:cNvPr id="94" name="Shape 94"/>
        <p:cNvGrpSpPr/>
        <p:nvPr/>
      </p:nvGrpSpPr>
      <p:grpSpPr>
        <a:xfrm>
          <a:off x="0" y="0"/>
          <a:ext cx="0" cy="0"/>
          <a:chOff x="0" y="0"/>
          <a:chExt cx="0" cy="0"/>
        </a:xfrm>
      </p:grpSpPr>
      <p:sp>
        <p:nvSpPr>
          <p:cNvPr id="95" name="Google Shape;95;p49"/>
          <p:cNvSpPr txBox="1"/>
          <p:nvPr>
            <p:ph type="title"/>
          </p:nvPr>
        </p:nvSpPr>
        <p:spPr>
          <a:xfrm>
            <a:off x="609600" y="609600"/>
            <a:ext cx="6347714" cy="3403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49"/>
          <p:cNvSpPr txBox="1"/>
          <p:nvPr>
            <p:ph idx="1" type="body"/>
          </p:nvPr>
        </p:nvSpPr>
        <p:spPr>
          <a:xfrm>
            <a:off x="609600" y="4470400"/>
            <a:ext cx="6347714" cy="1570962"/>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97" name="Google Shape;97;p49"/>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49"/>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49"/>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zione con didascalia">
  <p:cSld name="Citazione con didascalia">
    <p:spTree>
      <p:nvGrpSpPr>
        <p:cNvPr id="100" name="Shape 100"/>
        <p:cNvGrpSpPr/>
        <p:nvPr/>
      </p:nvGrpSpPr>
      <p:grpSpPr>
        <a:xfrm>
          <a:off x="0" y="0"/>
          <a:ext cx="0" cy="0"/>
          <a:chOff x="0" y="0"/>
          <a:chExt cx="0" cy="0"/>
        </a:xfrm>
      </p:grpSpPr>
      <p:sp>
        <p:nvSpPr>
          <p:cNvPr id="101" name="Google Shape;101;p50"/>
          <p:cNvSpPr txBox="1"/>
          <p:nvPr>
            <p:ph type="title"/>
          </p:nvPr>
        </p:nvSpPr>
        <p:spPr>
          <a:xfrm>
            <a:off x="774885" y="609600"/>
            <a:ext cx="6072182"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50"/>
          <p:cNvSpPr txBox="1"/>
          <p:nvPr>
            <p:ph idx="1" type="body"/>
          </p:nvPr>
        </p:nvSpPr>
        <p:spPr>
          <a:xfrm>
            <a:off x="1101074" y="3632200"/>
            <a:ext cx="5419804" cy="3810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1000"/>
              </a:spcBef>
              <a:spcAft>
                <a:spcPts val="0"/>
              </a:spcAft>
              <a:buSzPts val="1280"/>
              <a:buFont typeface="Trebuchet MS"/>
              <a:buNone/>
              <a:defRPr sz="1600">
                <a:solidFill>
                  <a:srgbClr val="7F7F7F"/>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03" name="Google Shape;103;p50"/>
          <p:cNvSpPr txBox="1"/>
          <p:nvPr>
            <p:ph idx="2" type="body"/>
          </p:nvPr>
        </p:nvSpPr>
        <p:spPr>
          <a:xfrm>
            <a:off x="609598" y="4470400"/>
            <a:ext cx="6347715" cy="1570962"/>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04" name="Google Shape;104;p50"/>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50"/>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50"/>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it-IT"/>
              <a:t>‹#›</a:t>
            </a:fld>
            <a:endParaRPr/>
          </a:p>
        </p:txBody>
      </p:sp>
      <p:sp>
        <p:nvSpPr>
          <p:cNvPr id="107" name="Google Shape;107;p50"/>
          <p:cNvSpPr txBox="1"/>
          <p:nvPr/>
        </p:nvSpPr>
        <p:spPr>
          <a:xfrm>
            <a:off x="482711" y="790378"/>
            <a:ext cx="457319"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it-IT" sz="8000" u="none" cap="none" strike="noStrike">
                <a:solidFill>
                  <a:srgbClr val="8FA1C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08" name="Google Shape;108;p50"/>
          <p:cNvSpPr txBox="1"/>
          <p:nvPr/>
        </p:nvSpPr>
        <p:spPr>
          <a:xfrm>
            <a:off x="6747699" y="2886556"/>
            <a:ext cx="457319"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it-IT" sz="8000" u="none" cap="none" strike="noStrike">
                <a:solidFill>
                  <a:srgbClr val="8FA1C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eda nome">
  <p:cSld name="Scheda nome">
    <p:spTree>
      <p:nvGrpSpPr>
        <p:cNvPr id="109" name="Shape 109"/>
        <p:cNvGrpSpPr/>
        <p:nvPr/>
      </p:nvGrpSpPr>
      <p:grpSpPr>
        <a:xfrm>
          <a:off x="0" y="0"/>
          <a:ext cx="0" cy="0"/>
          <a:chOff x="0" y="0"/>
          <a:chExt cx="0" cy="0"/>
        </a:xfrm>
      </p:grpSpPr>
      <p:sp>
        <p:nvSpPr>
          <p:cNvPr id="110" name="Google Shape;110;p51"/>
          <p:cNvSpPr txBox="1"/>
          <p:nvPr>
            <p:ph type="title"/>
          </p:nvPr>
        </p:nvSpPr>
        <p:spPr>
          <a:xfrm>
            <a:off x="609598" y="1931988"/>
            <a:ext cx="6347715" cy="259546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51"/>
          <p:cNvSpPr txBox="1"/>
          <p:nvPr>
            <p:ph idx="1" type="body"/>
          </p:nvPr>
        </p:nvSpPr>
        <p:spPr>
          <a:xfrm>
            <a:off x="609598" y="4527448"/>
            <a:ext cx="6347715"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12" name="Google Shape;112;p51"/>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51"/>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51"/>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eda nome citazione">
  <p:cSld name="Scheda nome citazione">
    <p:spTree>
      <p:nvGrpSpPr>
        <p:cNvPr id="115" name="Shape 115"/>
        <p:cNvGrpSpPr/>
        <p:nvPr/>
      </p:nvGrpSpPr>
      <p:grpSpPr>
        <a:xfrm>
          <a:off x="0" y="0"/>
          <a:ext cx="0" cy="0"/>
          <a:chOff x="0" y="0"/>
          <a:chExt cx="0" cy="0"/>
        </a:xfrm>
      </p:grpSpPr>
      <p:sp>
        <p:nvSpPr>
          <p:cNvPr id="116" name="Google Shape;116;p52"/>
          <p:cNvSpPr txBox="1"/>
          <p:nvPr>
            <p:ph type="title"/>
          </p:nvPr>
        </p:nvSpPr>
        <p:spPr>
          <a:xfrm>
            <a:off x="774885" y="609600"/>
            <a:ext cx="6072182"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52"/>
          <p:cNvSpPr txBox="1"/>
          <p:nvPr>
            <p:ph idx="1" type="body"/>
          </p:nvPr>
        </p:nvSpPr>
        <p:spPr>
          <a:xfrm>
            <a:off x="609597" y="4013200"/>
            <a:ext cx="6347716"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Trebuchet MS"/>
              <a:buNone/>
              <a:defRPr sz="2400">
                <a:solidFill>
                  <a:srgbClr val="3F3F3F"/>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18" name="Google Shape;118;p52"/>
          <p:cNvSpPr txBox="1"/>
          <p:nvPr>
            <p:ph idx="2" type="body"/>
          </p:nvPr>
        </p:nvSpPr>
        <p:spPr>
          <a:xfrm>
            <a:off x="609598" y="4527448"/>
            <a:ext cx="6347715"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19" name="Google Shape;119;p52"/>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52"/>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52"/>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it-IT"/>
              <a:t>‹#›</a:t>
            </a:fld>
            <a:endParaRPr/>
          </a:p>
        </p:txBody>
      </p:sp>
      <p:sp>
        <p:nvSpPr>
          <p:cNvPr id="122" name="Google Shape;122;p52"/>
          <p:cNvSpPr txBox="1"/>
          <p:nvPr/>
        </p:nvSpPr>
        <p:spPr>
          <a:xfrm>
            <a:off x="482711" y="790378"/>
            <a:ext cx="457319"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it-IT" sz="8000" u="none" cap="none" strike="noStrike">
                <a:solidFill>
                  <a:srgbClr val="8FA1C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23" name="Google Shape;123;p52"/>
          <p:cNvSpPr txBox="1"/>
          <p:nvPr/>
        </p:nvSpPr>
        <p:spPr>
          <a:xfrm>
            <a:off x="6747699" y="2886556"/>
            <a:ext cx="457319"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it-IT" sz="8000" u="none" cap="none" strike="noStrike">
                <a:solidFill>
                  <a:srgbClr val="8FA1C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o o falso">
  <p:cSld name="Vero o falso">
    <p:spTree>
      <p:nvGrpSpPr>
        <p:cNvPr id="124" name="Shape 124"/>
        <p:cNvGrpSpPr/>
        <p:nvPr/>
      </p:nvGrpSpPr>
      <p:grpSpPr>
        <a:xfrm>
          <a:off x="0" y="0"/>
          <a:ext cx="0" cy="0"/>
          <a:chOff x="0" y="0"/>
          <a:chExt cx="0" cy="0"/>
        </a:xfrm>
      </p:grpSpPr>
      <p:sp>
        <p:nvSpPr>
          <p:cNvPr id="125" name="Google Shape;125;p53"/>
          <p:cNvSpPr txBox="1"/>
          <p:nvPr>
            <p:ph type="title"/>
          </p:nvPr>
        </p:nvSpPr>
        <p:spPr>
          <a:xfrm>
            <a:off x="615848" y="609600"/>
            <a:ext cx="6341465"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53"/>
          <p:cNvSpPr txBox="1"/>
          <p:nvPr>
            <p:ph idx="1" type="body"/>
          </p:nvPr>
        </p:nvSpPr>
        <p:spPr>
          <a:xfrm>
            <a:off x="609597" y="4013200"/>
            <a:ext cx="6347716"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Trebuchet MS"/>
              <a:buNone/>
              <a:defRPr sz="2400">
                <a:solidFill>
                  <a:schemeClr val="accent1"/>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27" name="Google Shape;127;p53"/>
          <p:cNvSpPr txBox="1"/>
          <p:nvPr>
            <p:ph idx="2" type="body"/>
          </p:nvPr>
        </p:nvSpPr>
        <p:spPr>
          <a:xfrm>
            <a:off x="609598" y="4527448"/>
            <a:ext cx="6347715"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28" name="Google Shape;128;p53"/>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53"/>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53"/>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131" name="Shape 131"/>
        <p:cNvGrpSpPr/>
        <p:nvPr/>
      </p:nvGrpSpPr>
      <p:grpSpPr>
        <a:xfrm>
          <a:off x="0" y="0"/>
          <a:ext cx="0" cy="0"/>
          <a:chOff x="0" y="0"/>
          <a:chExt cx="0" cy="0"/>
        </a:xfrm>
      </p:grpSpPr>
      <p:sp>
        <p:nvSpPr>
          <p:cNvPr id="132" name="Google Shape;132;p54"/>
          <p:cNvSpPr txBox="1"/>
          <p:nvPr>
            <p:ph type="title"/>
          </p:nvPr>
        </p:nvSpPr>
        <p:spPr>
          <a:xfrm>
            <a:off x="609599" y="609600"/>
            <a:ext cx="6347713"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54"/>
          <p:cNvSpPr txBox="1"/>
          <p:nvPr>
            <p:ph idx="1" type="body"/>
          </p:nvPr>
        </p:nvSpPr>
        <p:spPr>
          <a:xfrm rot="5400000">
            <a:off x="1843070" y="927120"/>
            <a:ext cx="3880773" cy="6347714"/>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34" name="Google Shape;134;p54"/>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54"/>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54"/>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137" name="Shape 137"/>
        <p:cNvGrpSpPr/>
        <p:nvPr/>
      </p:nvGrpSpPr>
      <p:grpSpPr>
        <a:xfrm>
          <a:off x="0" y="0"/>
          <a:ext cx="0" cy="0"/>
          <a:chOff x="0" y="0"/>
          <a:chExt cx="0" cy="0"/>
        </a:xfrm>
      </p:grpSpPr>
      <p:sp>
        <p:nvSpPr>
          <p:cNvPr id="138" name="Google Shape;138;p55"/>
          <p:cNvSpPr txBox="1"/>
          <p:nvPr>
            <p:ph type="title"/>
          </p:nvPr>
        </p:nvSpPr>
        <p:spPr>
          <a:xfrm rot="5400000">
            <a:off x="3840993" y="2745920"/>
            <a:ext cx="5251451" cy="978812"/>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55"/>
          <p:cNvSpPr txBox="1"/>
          <p:nvPr>
            <p:ph idx="1" type="body"/>
          </p:nvPr>
        </p:nvSpPr>
        <p:spPr>
          <a:xfrm rot="5400000">
            <a:off x="581386" y="637813"/>
            <a:ext cx="5251451" cy="5195026"/>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40" name="Google Shape;140;p55"/>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55"/>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55"/>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showMasterSp="0" type="title">
  <p:cSld name="TITLE">
    <p:spTree>
      <p:nvGrpSpPr>
        <p:cNvPr id="30" name="Shape 30"/>
        <p:cNvGrpSpPr/>
        <p:nvPr/>
      </p:nvGrpSpPr>
      <p:grpSpPr>
        <a:xfrm>
          <a:off x="0" y="0"/>
          <a:ext cx="0" cy="0"/>
          <a:chOff x="0" y="0"/>
          <a:chExt cx="0" cy="0"/>
        </a:xfrm>
      </p:grpSpPr>
      <p:grpSp>
        <p:nvGrpSpPr>
          <p:cNvPr id="31" name="Google Shape;31;p41"/>
          <p:cNvGrpSpPr/>
          <p:nvPr/>
        </p:nvGrpSpPr>
        <p:grpSpPr>
          <a:xfrm>
            <a:off x="-8466" y="-8468"/>
            <a:ext cx="9169804" cy="6874935"/>
            <a:chOff x="-8466" y="-8468"/>
            <a:chExt cx="9169804" cy="6874935"/>
          </a:xfrm>
        </p:grpSpPr>
        <p:cxnSp>
          <p:nvCxnSpPr>
            <p:cNvPr id="32" name="Google Shape;32;p41"/>
            <p:cNvCxnSpPr/>
            <p:nvPr/>
          </p:nvCxnSpPr>
          <p:spPr>
            <a:xfrm flipH="1" rot="10800000">
              <a:off x="5130830" y="4175605"/>
              <a:ext cx="4022475" cy="2682396"/>
            </a:xfrm>
            <a:prstGeom prst="straightConnector1">
              <a:avLst/>
            </a:prstGeom>
            <a:noFill/>
            <a:ln cap="flat" cmpd="sng" w="9525">
              <a:solidFill>
                <a:srgbClr val="D8D8D8"/>
              </a:solidFill>
              <a:prstDash val="solid"/>
              <a:round/>
              <a:headEnd len="sm" w="sm" type="none"/>
              <a:tailEnd len="sm" w="sm" type="none"/>
            </a:ln>
            <a:effectLst>
              <a:outerShdw blurRad="63500" rotWithShape="0" algn="t" dir="14700000" dist="25400">
                <a:srgbClr val="000000">
                  <a:alpha val="49411"/>
                </a:srgbClr>
              </a:outerShdw>
            </a:effectLst>
          </p:spPr>
        </p:cxnSp>
        <p:cxnSp>
          <p:nvCxnSpPr>
            <p:cNvPr id="33" name="Google Shape;33;p41"/>
            <p:cNvCxnSpPr/>
            <p:nvPr/>
          </p:nvCxnSpPr>
          <p:spPr>
            <a:xfrm>
              <a:off x="7042707" y="0"/>
              <a:ext cx="1219200" cy="6858000"/>
            </a:xfrm>
            <a:prstGeom prst="straightConnector1">
              <a:avLst/>
            </a:prstGeom>
            <a:noFill/>
            <a:ln cap="flat" cmpd="sng" w="9525">
              <a:solidFill>
                <a:srgbClr val="BFBFBF"/>
              </a:solidFill>
              <a:prstDash val="solid"/>
              <a:round/>
              <a:headEnd len="sm" w="sm" type="none"/>
              <a:tailEnd len="sm" w="sm" type="none"/>
            </a:ln>
            <a:effectLst>
              <a:outerShdw blurRad="63500" rotWithShape="0" algn="t" dir="14700000" dist="25400">
                <a:srgbClr val="000000">
                  <a:alpha val="49411"/>
                </a:srgbClr>
              </a:outerShdw>
            </a:effectLst>
          </p:spPr>
        </p:cxnSp>
        <p:sp>
          <p:nvSpPr>
            <p:cNvPr id="34" name="Google Shape;34;p41"/>
            <p:cNvSpPr/>
            <p:nvPr/>
          </p:nvSpPr>
          <p:spPr>
            <a:xfrm>
              <a:off x="6891896" y="1"/>
              <a:ext cx="2269442" cy="6866466"/>
            </a:xfrm>
            <a:custGeom>
              <a:rect b="b" l="l" r="r" t="t"/>
              <a:pathLst>
                <a:path extrusionOk="0" h="6866466" w="2269442">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2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41"/>
            <p:cNvSpPr/>
            <p:nvPr/>
          </p:nvSpPr>
          <p:spPr>
            <a:xfrm>
              <a:off x="7205158" y="-8467"/>
              <a:ext cx="1948147" cy="6866467"/>
            </a:xfrm>
            <a:custGeom>
              <a:rect b="b" l="l" r="r" t="t"/>
              <a:pathLst>
                <a:path extrusionOk="0" h="6866467" w="194814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41"/>
            <p:cNvSpPr/>
            <p:nvPr/>
          </p:nvSpPr>
          <p:spPr>
            <a:xfrm>
              <a:off x="6637896" y="3920066"/>
              <a:ext cx="2513565" cy="2937933"/>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137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41"/>
            <p:cNvSpPr/>
            <p:nvPr/>
          </p:nvSpPr>
          <p:spPr>
            <a:xfrm>
              <a:off x="7010429" y="-8467"/>
              <a:ext cx="2142876" cy="6866467"/>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3477B2">
                <a:alpha val="69411"/>
              </a:srgbClr>
            </a:solidFill>
            <a:ln>
              <a:noFill/>
            </a:ln>
          </p:spPr>
        </p:sp>
        <p:sp>
          <p:nvSpPr>
            <p:cNvPr id="38" name="Google Shape;38;p41"/>
            <p:cNvSpPr/>
            <p:nvPr/>
          </p:nvSpPr>
          <p:spPr>
            <a:xfrm>
              <a:off x="8295776" y="-8467"/>
              <a:ext cx="857530" cy="6866467"/>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8FA1CF">
                <a:alpha val="6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41"/>
            <p:cNvSpPr/>
            <p:nvPr/>
          </p:nvSpPr>
          <p:spPr>
            <a:xfrm>
              <a:off x="8077231" y="-8468"/>
              <a:ext cx="1066770" cy="6866467"/>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431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41"/>
            <p:cNvSpPr/>
            <p:nvPr/>
          </p:nvSpPr>
          <p:spPr>
            <a:xfrm>
              <a:off x="8060297" y="4893733"/>
              <a:ext cx="1094086" cy="1964267"/>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41"/>
            <p:cNvSpPr/>
            <p:nvPr/>
          </p:nvSpPr>
          <p:spPr>
            <a:xfrm>
              <a:off x="-8466" y="-8468"/>
              <a:ext cx="863600" cy="5698067"/>
            </a:xfrm>
            <a:custGeom>
              <a:rect b="b" l="l" r="r" t="t"/>
              <a:pathLst>
                <a:path extrusionOk="0" h="5698067" w="863600">
                  <a:moveTo>
                    <a:pt x="0" y="8467"/>
                  </a:moveTo>
                  <a:lnTo>
                    <a:pt x="863600" y="0"/>
                  </a:lnTo>
                  <a:lnTo>
                    <a:pt x="863600" y="16934"/>
                  </a:lnTo>
                  <a:lnTo>
                    <a:pt x="0" y="5698067"/>
                  </a:lnTo>
                  <a:lnTo>
                    <a:pt x="0" y="8467"/>
                  </a:lnTo>
                  <a:close/>
                </a:path>
              </a:pathLst>
            </a:custGeom>
            <a:solidFill>
              <a:schemeClr val="accent1">
                <a:alpha val="84313"/>
              </a:schemeClr>
            </a:solidFill>
            <a:ln>
              <a:noFill/>
            </a:ln>
          </p:spPr>
        </p:sp>
      </p:grpSp>
      <p:sp>
        <p:nvSpPr>
          <p:cNvPr id="42" name="Google Shape;42;p41"/>
          <p:cNvSpPr txBox="1"/>
          <p:nvPr>
            <p:ph type="ctrTitle"/>
          </p:nvPr>
        </p:nvSpPr>
        <p:spPr>
          <a:xfrm>
            <a:off x="1130595" y="2404534"/>
            <a:ext cx="5826719" cy="1646302"/>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Clr>
                <a:schemeClr val="accent1"/>
              </a:buClr>
              <a:buSzPts val="5400"/>
              <a:buFont typeface="Trebuchet MS"/>
              <a:buNone/>
              <a:defRPr sz="5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41"/>
          <p:cNvSpPr txBox="1"/>
          <p:nvPr>
            <p:ph idx="1" type="subTitle"/>
          </p:nvPr>
        </p:nvSpPr>
        <p:spPr>
          <a:xfrm>
            <a:off x="1130595" y="4050834"/>
            <a:ext cx="5826719" cy="1096899"/>
          </a:xfrm>
          <a:prstGeom prst="rect">
            <a:avLst/>
          </a:prstGeom>
          <a:noFill/>
          <a:ln>
            <a:noFill/>
          </a:ln>
        </p:spPr>
        <p:txBody>
          <a:bodyPr anchorCtr="0" anchor="t" bIns="45700" lIns="91425" spcFirstLastPara="1" rIns="91425" wrap="square" tIns="45700">
            <a:normAutofit/>
          </a:bodyPr>
          <a:lstStyle>
            <a:lvl1pPr lvl="0" algn="r">
              <a:lnSpc>
                <a:spcPct val="100000"/>
              </a:lnSpc>
              <a:spcBef>
                <a:spcPts val="1000"/>
              </a:spcBef>
              <a:spcAft>
                <a:spcPts val="0"/>
              </a:spcAft>
              <a:buSzPts val="1440"/>
              <a:buNone/>
              <a:defRPr>
                <a:solidFill>
                  <a:srgbClr val="7F7F7F"/>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12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p:txBody>
      </p:sp>
      <p:sp>
        <p:nvSpPr>
          <p:cNvPr id="44" name="Google Shape;44;p41"/>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41"/>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41"/>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47" name="Shape 47"/>
        <p:cNvGrpSpPr/>
        <p:nvPr/>
      </p:nvGrpSpPr>
      <p:grpSpPr>
        <a:xfrm>
          <a:off x="0" y="0"/>
          <a:ext cx="0" cy="0"/>
          <a:chOff x="0" y="0"/>
          <a:chExt cx="0" cy="0"/>
        </a:xfrm>
      </p:grpSpPr>
      <p:sp>
        <p:nvSpPr>
          <p:cNvPr id="48" name="Google Shape;48;p42"/>
          <p:cNvSpPr txBox="1"/>
          <p:nvPr>
            <p:ph type="title"/>
          </p:nvPr>
        </p:nvSpPr>
        <p:spPr>
          <a:xfrm>
            <a:off x="609599" y="609600"/>
            <a:ext cx="6347713"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42"/>
          <p:cNvSpPr txBox="1"/>
          <p:nvPr>
            <p:ph idx="1" type="body"/>
          </p:nvPr>
        </p:nvSpPr>
        <p:spPr>
          <a:xfrm>
            <a:off x="609599" y="2160590"/>
            <a:ext cx="6347714" cy="3880773"/>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50" name="Google Shape;50;p42"/>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2"/>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2"/>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53" name="Shape 53"/>
        <p:cNvGrpSpPr/>
        <p:nvPr/>
      </p:nvGrpSpPr>
      <p:grpSpPr>
        <a:xfrm>
          <a:off x="0" y="0"/>
          <a:ext cx="0" cy="0"/>
          <a:chOff x="0" y="0"/>
          <a:chExt cx="0" cy="0"/>
        </a:xfrm>
      </p:grpSpPr>
      <p:sp>
        <p:nvSpPr>
          <p:cNvPr id="54" name="Google Shape;54;p43"/>
          <p:cNvSpPr txBox="1"/>
          <p:nvPr>
            <p:ph type="title"/>
          </p:nvPr>
        </p:nvSpPr>
        <p:spPr>
          <a:xfrm>
            <a:off x="609598" y="2700868"/>
            <a:ext cx="6347715" cy="1826581"/>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4000"/>
              <a:buFont typeface="Trebuchet MS"/>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43"/>
          <p:cNvSpPr txBox="1"/>
          <p:nvPr>
            <p:ph idx="1" type="body"/>
          </p:nvPr>
        </p:nvSpPr>
        <p:spPr>
          <a:xfrm>
            <a:off x="609598" y="4527448"/>
            <a:ext cx="6347715" cy="860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600"/>
              <a:buNone/>
              <a:defRPr sz="20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56" name="Google Shape;56;p43"/>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3"/>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43"/>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59" name="Shape 59"/>
        <p:cNvGrpSpPr/>
        <p:nvPr/>
      </p:nvGrpSpPr>
      <p:grpSpPr>
        <a:xfrm>
          <a:off x="0" y="0"/>
          <a:ext cx="0" cy="0"/>
          <a:chOff x="0" y="0"/>
          <a:chExt cx="0" cy="0"/>
        </a:xfrm>
      </p:grpSpPr>
      <p:sp>
        <p:nvSpPr>
          <p:cNvPr id="60" name="Google Shape;60;p44"/>
          <p:cNvSpPr txBox="1"/>
          <p:nvPr>
            <p:ph type="title"/>
          </p:nvPr>
        </p:nvSpPr>
        <p:spPr>
          <a:xfrm>
            <a:off x="609600" y="609600"/>
            <a:ext cx="6347714"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44"/>
          <p:cNvSpPr txBox="1"/>
          <p:nvPr>
            <p:ph idx="1" type="body"/>
          </p:nvPr>
        </p:nvSpPr>
        <p:spPr>
          <a:xfrm>
            <a:off x="609600" y="2160589"/>
            <a:ext cx="3088109" cy="3880772"/>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sz="1800"/>
            </a:lvl1pPr>
            <a:lvl2pPr indent="-309880" lvl="1" marL="914400" algn="l">
              <a:lnSpc>
                <a:spcPct val="100000"/>
              </a:lnSpc>
              <a:spcBef>
                <a:spcPts val="1000"/>
              </a:spcBef>
              <a:spcAft>
                <a:spcPts val="0"/>
              </a:spcAft>
              <a:buSzPts val="1280"/>
              <a:buChar char="►"/>
              <a:defRPr sz="1600"/>
            </a:lvl2pPr>
            <a:lvl3pPr indent="-299719" lvl="2" marL="1371600" algn="l">
              <a:lnSpc>
                <a:spcPct val="100000"/>
              </a:lnSpc>
              <a:spcBef>
                <a:spcPts val="1000"/>
              </a:spcBef>
              <a:spcAft>
                <a:spcPts val="0"/>
              </a:spcAft>
              <a:buSzPts val="1120"/>
              <a:buChar char="►"/>
              <a:defRPr sz="1400"/>
            </a:lvl3pPr>
            <a:lvl4pPr indent="-289560" lvl="3" marL="1828800" algn="l">
              <a:lnSpc>
                <a:spcPct val="100000"/>
              </a:lnSpc>
              <a:spcBef>
                <a:spcPts val="1000"/>
              </a:spcBef>
              <a:spcAft>
                <a:spcPts val="0"/>
              </a:spcAft>
              <a:buSzPts val="960"/>
              <a:buChar char="►"/>
              <a:defRPr sz="1200"/>
            </a:lvl4pPr>
            <a:lvl5pPr indent="-289560" lvl="4" marL="2286000" algn="l">
              <a:lnSpc>
                <a:spcPct val="100000"/>
              </a:lnSpc>
              <a:spcBef>
                <a:spcPts val="1000"/>
              </a:spcBef>
              <a:spcAft>
                <a:spcPts val="0"/>
              </a:spcAft>
              <a:buSzPts val="960"/>
              <a:buChar char="►"/>
              <a:defRPr sz="1200"/>
            </a:lvl5pPr>
            <a:lvl6pPr indent="-289560" lvl="5" marL="2743200" algn="l">
              <a:lnSpc>
                <a:spcPct val="100000"/>
              </a:lnSpc>
              <a:spcBef>
                <a:spcPts val="1000"/>
              </a:spcBef>
              <a:spcAft>
                <a:spcPts val="0"/>
              </a:spcAft>
              <a:buSzPts val="960"/>
              <a:buChar char="►"/>
              <a:defRPr sz="1200"/>
            </a:lvl6pPr>
            <a:lvl7pPr indent="-289560" lvl="6" marL="3200400" algn="l">
              <a:lnSpc>
                <a:spcPct val="100000"/>
              </a:lnSpc>
              <a:spcBef>
                <a:spcPts val="1000"/>
              </a:spcBef>
              <a:spcAft>
                <a:spcPts val="0"/>
              </a:spcAft>
              <a:buSzPts val="960"/>
              <a:buChar char="►"/>
              <a:defRPr sz="1200"/>
            </a:lvl7pPr>
            <a:lvl8pPr indent="-289559" lvl="7" marL="3657600" algn="l">
              <a:lnSpc>
                <a:spcPct val="100000"/>
              </a:lnSpc>
              <a:spcBef>
                <a:spcPts val="1000"/>
              </a:spcBef>
              <a:spcAft>
                <a:spcPts val="0"/>
              </a:spcAft>
              <a:buSzPts val="960"/>
              <a:buChar char="►"/>
              <a:defRPr sz="1200"/>
            </a:lvl8pPr>
            <a:lvl9pPr indent="-289559" lvl="8" marL="4114800" algn="l">
              <a:lnSpc>
                <a:spcPct val="100000"/>
              </a:lnSpc>
              <a:spcBef>
                <a:spcPts val="1000"/>
              </a:spcBef>
              <a:spcAft>
                <a:spcPts val="0"/>
              </a:spcAft>
              <a:buSzPts val="960"/>
              <a:buChar char="►"/>
              <a:defRPr sz="1200"/>
            </a:lvl9pPr>
          </a:lstStyle>
          <a:p/>
        </p:txBody>
      </p:sp>
      <p:sp>
        <p:nvSpPr>
          <p:cNvPr id="62" name="Google Shape;62;p44"/>
          <p:cNvSpPr txBox="1"/>
          <p:nvPr>
            <p:ph idx="2" type="body"/>
          </p:nvPr>
        </p:nvSpPr>
        <p:spPr>
          <a:xfrm>
            <a:off x="3869204" y="2160590"/>
            <a:ext cx="3088110" cy="3880773"/>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sz="1800"/>
            </a:lvl1pPr>
            <a:lvl2pPr indent="-309880" lvl="1" marL="914400" algn="l">
              <a:lnSpc>
                <a:spcPct val="100000"/>
              </a:lnSpc>
              <a:spcBef>
                <a:spcPts val="1000"/>
              </a:spcBef>
              <a:spcAft>
                <a:spcPts val="0"/>
              </a:spcAft>
              <a:buSzPts val="1280"/>
              <a:buChar char="►"/>
              <a:defRPr sz="1600"/>
            </a:lvl2pPr>
            <a:lvl3pPr indent="-299719" lvl="2" marL="1371600" algn="l">
              <a:lnSpc>
                <a:spcPct val="100000"/>
              </a:lnSpc>
              <a:spcBef>
                <a:spcPts val="1000"/>
              </a:spcBef>
              <a:spcAft>
                <a:spcPts val="0"/>
              </a:spcAft>
              <a:buSzPts val="1120"/>
              <a:buChar char="►"/>
              <a:defRPr sz="1400"/>
            </a:lvl3pPr>
            <a:lvl4pPr indent="-289560" lvl="3" marL="1828800" algn="l">
              <a:lnSpc>
                <a:spcPct val="100000"/>
              </a:lnSpc>
              <a:spcBef>
                <a:spcPts val="1000"/>
              </a:spcBef>
              <a:spcAft>
                <a:spcPts val="0"/>
              </a:spcAft>
              <a:buSzPts val="960"/>
              <a:buChar char="►"/>
              <a:defRPr sz="1200"/>
            </a:lvl4pPr>
            <a:lvl5pPr indent="-289560" lvl="4" marL="2286000" algn="l">
              <a:lnSpc>
                <a:spcPct val="100000"/>
              </a:lnSpc>
              <a:spcBef>
                <a:spcPts val="1000"/>
              </a:spcBef>
              <a:spcAft>
                <a:spcPts val="0"/>
              </a:spcAft>
              <a:buSzPts val="960"/>
              <a:buChar char="►"/>
              <a:defRPr sz="1200"/>
            </a:lvl5pPr>
            <a:lvl6pPr indent="-289560" lvl="5" marL="2743200" algn="l">
              <a:lnSpc>
                <a:spcPct val="100000"/>
              </a:lnSpc>
              <a:spcBef>
                <a:spcPts val="1000"/>
              </a:spcBef>
              <a:spcAft>
                <a:spcPts val="0"/>
              </a:spcAft>
              <a:buSzPts val="960"/>
              <a:buChar char="►"/>
              <a:defRPr sz="1200"/>
            </a:lvl6pPr>
            <a:lvl7pPr indent="-289560" lvl="6" marL="3200400" algn="l">
              <a:lnSpc>
                <a:spcPct val="100000"/>
              </a:lnSpc>
              <a:spcBef>
                <a:spcPts val="1000"/>
              </a:spcBef>
              <a:spcAft>
                <a:spcPts val="0"/>
              </a:spcAft>
              <a:buSzPts val="960"/>
              <a:buChar char="►"/>
              <a:defRPr sz="1200"/>
            </a:lvl7pPr>
            <a:lvl8pPr indent="-289559" lvl="7" marL="3657600" algn="l">
              <a:lnSpc>
                <a:spcPct val="100000"/>
              </a:lnSpc>
              <a:spcBef>
                <a:spcPts val="1000"/>
              </a:spcBef>
              <a:spcAft>
                <a:spcPts val="0"/>
              </a:spcAft>
              <a:buSzPts val="960"/>
              <a:buChar char="►"/>
              <a:defRPr sz="1200"/>
            </a:lvl8pPr>
            <a:lvl9pPr indent="-289559" lvl="8" marL="4114800" algn="l">
              <a:lnSpc>
                <a:spcPct val="100000"/>
              </a:lnSpc>
              <a:spcBef>
                <a:spcPts val="1000"/>
              </a:spcBef>
              <a:spcAft>
                <a:spcPts val="0"/>
              </a:spcAft>
              <a:buSzPts val="960"/>
              <a:buChar char="►"/>
              <a:defRPr sz="1200"/>
            </a:lvl9pPr>
          </a:lstStyle>
          <a:p/>
        </p:txBody>
      </p:sp>
      <p:sp>
        <p:nvSpPr>
          <p:cNvPr id="63" name="Google Shape;63;p44"/>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4"/>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44"/>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66" name="Shape 66"/>
        <p:cNvGrpSpPr/>
        <p:nvPr/>
      </p:nvGrpSpPr>
      <p:grpSpPr>
        <a:xfrm>
          <a:off x="0" y="0"/>
          <a:ext cx="0" cy="0"/>
          <a:chOff x="0" y="0"/>
          <a:chExt cx="0" cy="0"/>
        </a:xfrm>
      </p:grpSpPr>
      <p:sp>
        <p:nvSpPr>
          <p:cNvPr id="67" name="Google Shape;67;p45"/>
          <p:cNvSpPr txBox="1"/>
          <p:nvPr>
            <p:ph type="title"/>
          </p:nvPr>
        </p:nvSpPr>
        <p:spPr>
          <a:xfrm>
            <a:off x="609599" y="609600"/>
            <a:ext cx="6347713"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36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45"/>
          <p:cNvSpPr txBox="1"/>
          <p:nvPr>
            <p:ph idx="1" type="body"/>
          </p:nvPr>
        </p:nvSpPr>
        <p:spPr>
          <a:xfrm>
            <a:off x="609599" y="2160983"/>
            <a:ext cx="3090672"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69" name="Google Shape;69;p45"/>
          <p:cNvSpPr txBox="1"/>
          <p:nvPr>
            <p:ph idx="2" type="body"/>
          </p:nvPr>
        </p:nvSpPr>
        <p:spPr>
          <a:xfrm>
            <a:off x="609599" y="2737246"/>
            <a:ext cx="3090672"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70" name="Google Shape;70;p45"/>
          <p:cNvSpPr txBox="1"/>
          <p:nvPr>
            <p:ph idx="3" type="body"/>
          </p:nvPr>
        </p:nvSpPr>
        <p:spPr>
          <a:xfrm>
            <a:off x="3866640" y="2160983"/>
            <a:ext cx="3090672"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71" name="Google Shape;71;p45"/>
          <p:cNvSpPr txBox="1"/>
          <p:nvPr>
            <p:ph idx="4" type="body"/>
          </p:nvPr>
        </p:nvSpPr>
        <p:spPr>
          <a:xfrm>
            <a:off x="3866640" y="2737246"/>
            <a:ext cx="3090672"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72" name="Google Shape;72;p45"/>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45"/>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45"/>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75" name="Shape 75"/>
        <p:cNvGrpSpPr/>
        <p:nvPr/>
      </p:nvGrpSpPr>
      <p:grpSpPr>
        <a:xfrm>
          <a:off x="0" y="0"/>
          <a:ext cx="0" cy="0"/>
          <a:chOff x="0" y="0"/>
          <a:chExt cx="0" cy="0"/>
        </a:xfrm>
      </p:grpSpPr>
      <p:sp>
        <p:nvSpPr>
          <p:cNvPr id="76" name="Google Shape;76;p46"/>
          <p:cNvSpPr txBox="1"/>
          <p:nvPr>
            <p:ph type="title"/>
          </p:nvPr>
        </p:nvSpPr>
        <p:spPr>
          <a:xfrm>
            <a:off x="609599" y="609600"/>
            <a:ext cx="6347714"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46"/>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6"/>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6"/>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80" name="Shape 80"/>
        <p:cNvGrpSpPr/>
        <p:nvPr/>
      </p:nvGrpSpPr>
      <p:grpSpPr>
        <a:xfrm>
          <a:off x="0" y="0"/>
          <a:ext cx="0" cy="0"/>
          <a:chOff x="0" y="0"/>
          <a:chExt cx="0" cy="0"/>
        </a:xfrm>
      </p:grpSpPr>
      <p:sp>
        <p:nvSpPr>
          <p:cNvPr id="81" name="Google Shape;81;p47"/>
          <p:cNvSpPr txBox="1"/>
          <p:nvPr>
            <p:ph type="title"/>
          </p:nvPr>
        </p:nvSpPr>
        <p:spPr>
          <a:xfrm>
            <a:off x="609599" y="1498604"/>
            <a:ext cx="2790182" cy="1278466"/>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2000"/>
              <a:buFont typeface="Trebuchet MS"/>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7"/>
          <p:cNvSpPr txBox="1"/>
          <p:nvPr>
            <p:ph idx="1" type="body"/>
          </p:nvPr>
        </p:nvSpPr>
        <p:spPr>
          <a:xfrm>
            <a:off x="3571275" y="514925"/>
            <a:ext cx="3386037" cy="552643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83" name="Google Shape;83;p47"/>
          <p:cNvSpPr txBox="1"/>
          <p:nvPr>
            <p:ph idx="2" type="body"/>
          </p:nvPr>
        </p:nvSpPr>
        <p:spPr>
          <a:xfrm>
            <a:off x="609599" y="2777069"/>
            <a:ext cx="2790182" cy="258444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840"/>
              <a:buNone/>
              <a:defRPr sz="1050"/>
            </a:lvl2pPr>
            <a:lvl3pPr indent="-228600" lvl="2" marL="1371600" algn="l">
              <a:lnSpc>
                <a:spcPct val="100000"/>
              </a:lnSpc>
              <a:spcBef>
                <a:spcPts val="1000"/>
              </a:spcBef>
              <a:spcAft>
                <a:spcPts val="0"/>
              </a:spcAft>
              <a:buSzPts val="720"/>
              <a:buNone/>
              <a:defRPr sz="900"/>
            </a:lvl3pPr>
            <a:lvl4pPr indent="-228600" lvl="3" marL="1828800" algn="l">
              <a:lnSpc>
                <a:spcPct val="100000"/>
              </a:lnSpc>
              <a:spcBef>
                <a:spcPts val="1000"/>
              </a:spcBef>
              <a:spcAft>
                <a:spcPts val="0"/>
              </a:spcAft>
              <a:buSzPts val="600"/>
              <a:buNone/>
              <a:defRPr sz="750"/>
            </a:lvl4pPr>
            <a:lvl5pPr indent="-228600" lvl="4" marL="2286000" algn="l">
              <a:lnSpc>
                <a:spcPct val="100000"/>
              </a:lnSpc>
              <a:spcBef>
                <a:spcPts val="1000"/>
              </a:spcBef>
              <a:spcAft>
                <a:spcPts val="0"/>
              </a:spcAft>
              <a:buSzPts val="600"/>
              <a:buNone/>
              <a:defRPr sz="750"/>
            </a:lvl5pPr>
            <a:lvl6pPr indent="-228600" lvl="5" marL="2743200" algn="l">
              <a:lnSpc>
                <a:spcPct val="100000"/>
              </a:lnSpc>
              <a:spcBef>
                <a:spcPts val="1000"/>
              </a:spcBef>
              <a:spcAft>
                <a:spcPts val="0"/>
              </a:spcAft>
              <a:buSzPts val="600"/>
              <a:buNone/>
              <a:defRPr sz="750"/>
            </a:lvl6pPr>
            <a:lvl7pPr indent="-228600" lvl="6" marL="3200400" algn="l">
              <a:lnSpc>
                <a:spcPct val="100000"/>
              </a:lnSpc>
              <a:spcBef>
                <a:spcPts val="1000"/>
              </a:spcBef>
              <a:spcAft>
                <a:spcPts val="0"/>
              </a:spcAft>
              <a:buSzPts val="600"/>
              <a:buNone/>
              <a:defRPr sz="750"/>
            </a:lvl7pPr>
            <a:lvl8pPr indent="-228600" lvl="7" marL="3657600" algn="l">
              <a:lnSpc>
                <a:spcPct val="100000"/>
              </a:lnSpc>
              <a:spcBef>
                <a:spcPts val="1000"/>
              </a:spcBef>
              <a:spcAft>
                <a:spcPts val="0"/>
              </a:spcAft>
              <a:buSzPts val="600"/>
              <a:buNone/>
              <a:defRPr sz="750"/>
            </a:lvl8pPr>
            <a:lvl9pPr indent="-228600" lvl="8" marL="4114800" algn="l">
              <a:lnSpc>
                <a:spcPct val="100000"/>
              </a:lnSpc>
              <a:spcBef>
                <a:spcPts val="1000"/>
              </a:spcBef>
              <a:spcAft>
                <a:spcPts val="0"/>
              </a:spcAft>
              <a:buSzPts val="600"/>
              <a:buNone/>
              <a:defRPr sz="750"/>
            </a:lvl9pPr>
          </a:lstStyle>
          <a:p/>
        </p:txBody>
      </p:sp>
      <p:sp>
        <p:nvSpPr>
          <p:cNvPr id="84" name="Google Shape;84;p47"/>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47"/>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47"/>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87" name="Shape 87"/>
        <p:cNvGrpSpPr/>
        <p:nvPr/>
      </p:nvGrpSpPr>
      <p:grpSpPr>
        <a:xfrm>
          <a:off x="0" y="0"/>
          <a:ext cx="0" cy="0"/>
          <a:chOff x="0" y="0"/>
          <a:chExt cx="0" cy="0"/>
        </a:xfrm>
      </p:grpSpPr>
      <p:sp>
        <p:nvSpPr>
          <p:cNvPr id="88" name="Google Shape;88;p48"/>
          <p:cNvSpPr txBox="1"/>
          <p:nvPr>
            <p:ph type="title"/>
          </p:nvPr>
        </p:nvSpPr>
        <p:spPr>
          <a:xfrm>
            <a:off x="609599" y="4800600"/>
            <a:ext cx="6347714"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2400"/>
              <a:buFont typeface="Trebuchet MS"/>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48"/>
          <p:cNvSpPr/>
          <p:nvPr>
            <p:ph idx="2" type="pic"/>
          </p:nvPr>
        </p:nvSpPr>
        <p:spPr>
          <a:xfrm>
            <a:off x="609599" y="609600"/>
            <a:ext cx="6347714" cy="3845718"/>
          </a:xfrm>
          <a:prstGeom prst="rect">
            <a:avLst/>
          </a:prstGeom>
          <a:noFill/>
          <a:ln>
            <a:noFill/>
          </a:ln>
        </p:spPr>
      </p:sp>
      <p:sp>
        <p:nvSpPr>
          <p:cNvPr id="90" name="Google Shape;90;p48"/>
          <p:cNvSpPr txBox="1"/>
          <p:nvPr>
            <p:ph idx="1" type="body"/>
          </p:nvPr>
        </p:nvSpPr>
        <p:spPr>
          <a:xfrm>
            <a:off x="609599" y="5367338"/>
            <a:ext cx="6347714" cy="67402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960"/>
              <a:buNone/>
              <a:defRPr sz="12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91" name="Google Shape;91;p48"/>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48"/>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48"/>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grpSp>
        <p:nvGrpSpPr>
          <p:cNvPr id="10" name="Google Shape;10;p39"/>
          <p:cNvGrpSpPr/>
          <p:nvPr/>
        </p:nvGrpSpPr>
        <p:grpSpPr>
          <a:xfrm>
            <a:off x="-8467" y="-8468"/>
            <a:ext cx="9169805" cy="6874935"/>
            <a:chOff x="-8467" y="-8468"/>
            <a:chExt cx="9169805" cy="6874935"/>
          </a:xfrm>
        </p:grpSpPr>
        <p:sp>
          <p:nvSpPr>
            <p:cNvPr id="11" name="Google Shape;11;p39"/>
            <p:cNvSpPr/>
            <p:nvPr/>
          </p:nvSpPr>
          <p:spPr>
            <a:xfrm>
              <a:off x="-8467" y="4013200"/>
              <a:ext cx="457200" cy="2853267"/>
            </a:xfrm>
            <a:custGeom>
              <a:rect b="b" l="l" r="r" t="t"/>
              <a:pathLst>
                <a:path extrusionOk="0" h="2853267" w="457200">
                  <a:moveTo>
                    <a:pt x="0" y="0"/>
                  </a:moveTo>
                  <a:lnTo>
                    <a:pt x="457200" y="2853267"/>
                  </a:lnTo>
                  <a:lnTo>
                    <a:pt x="0" y="2844800"/>
                  </a:lnTo>
                  <a:cubicBezTo>
                    <a:pt x="2822" y="1905000"/>
                    <a:pt x="5645" y="965200"/>
                    <a:pt x="0" y="0"/>
                  </a:cubicBezTo>
                  <a:close/>
                </a:path>
              </a:pathLst>
            </a:custGeom>
            <a:solidFill>
              <a:schemeClr val="accent1">
                <a:alpha val="8431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2" name="Google Shape;12;p39"/>
            <p:cNvCxnSpPr/>
            <p:nvPr/>
          </p:nvCxnSpPr>
          <p:spPr>
            <a:xfrm flipH="1" rot="10800000">
              <a:off x="5130830" y="4175605"/>
              <a:ext cx="4022475" cy="2682396"/>
            </a:xfrm>
            <a:prstGeom prst="straightConnector1">
              <a:avLst/>
            </a:prstGeom>
            <a:noFill/>
            <a:ln cap="flat" cmpd="sng" w="9525">
              <a:solidFill>
                <a:srgbClr val="D8D8D8"/>
              </a:solidFill>
              <a:prstDash val="solid"/>
              <a:round/>
              <a:headEnd len="sm" w="sm" type="none"/>
              <a:tailEnd len="sm" w="sm" type="none"/>
            </a:ln>
            <a:effectLst>
              <a:outerShdw blurRad="63500" rotWithShape="0" algn="t" dir="14700000" dist="25400">
                <a:srgbClr val="000000">
                  <a:alpha val="49411"/>
                </a:srgbClr>
              </a:outerShdw>
            </a:effectLst>
          </p:spPr>
        </p:cxnSp>
        <p:cxnSp>
          <p:nvCxnSpPr>
            <p:cNvPr id="13" name="Google Shape;13;p39"/>
            <p:cNvCxnSpPr/>
            <p:nvPr/>
          </p:nvCxnSpPr>
          <p:spPr>
            <a:xfrm>
              <a:off x="7042707" y="0"/>
              <a:ext cx="1219200" cy="6858000"/>
            </a:xfrm>
            <a:prstGeom prst="straightConnector1">
              <a:avLst/>
            </a:prstGeom>
            <a:noFill/>
            <a:ln cap="flat" cmpd="sng" w="9525">
              <a:solidFill>
                <a:srgbClr val="BFBFBF"/>
              </a:solidFill>
              <a:prstDash val="solid"/>
              <a:round/>
              <a:headEnd len="sm" w="sm" type="none"/>
              <a:tailEnd len="sm" w="sm" type="none"/>
            </a:ln>
            <a:effectLst>
              <a:outerShdw blurRad="63500" rotWithShape="0" algn="t" dir="14700000" dist="25400">
                <a:srgbClr val="000000">
                  <a:alpha val="49411"/>
                </a:srgbClr>
              </a:outerShdw>
            </a:effectLst>
          </p:spPr>
        </p:cxnSp>
        <p:sp>
          <p:nvSpPr>
            <p:cNvPr id="14" name="Google Shape;14;p39"/>
            <p:cNvSpPr/>
            <p:nvPr/>
          </p:nvSpPr>
          <p:spPr>
            <a:xfrm>
              <a:off x="6891896" y="1"/>
              <a:ext cx="2269442" cy="6866466"/>
            </a:xfrm>
            <a:custGeom>
              <a:rect b="b" l="l" r="r" t="t"/>
              <a:pathLst>
                <a:path extrusionOk="0" h="6866466" w="2269442">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2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39"/>
            <p:cNvSpPr/>
            <p:nvPr/>
          </p:nvSpPr>
          <p:spPr>
            <a:xfrm>
              <a:off x="7205158" y="-8467"/>
              <a:ext cx="1948147" cy="6866467"/>
            </a:xfrm>
            <a:custGeom>
              <a:rect b="b" l="l" r="r" t="t"/>
              <a:pathLst>
                <a:path extrusionOk="0" h="6866467" w="194814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39"/>
            <p:cNvSpPr/>
            <p:nvPr/>
          </p:nvSpPr>
          <p:spPr>
            <a:xfrm>
              <a:off x="6637896" y="3920066"/>
              <a:ext cx="2513565" cy="2937933"/>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137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39"/>
            <p:cNvSpPr/>
            <p:nvPr/>
          </p:nvSpPr>
          <p:spPr>
            <a:xfrm>
              <a:off x="7010429" y="-8467"/>
              <a:ext cx="2142876" cy="6866467"/>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3477B2">
                <a:alpha val="69411"/>
              </a:srgbClr>
            </a:solidFill>
            <a:ln>
              <a:noFill/>
            </a:ln>
          </p:spPr>
        </p:sp>
        <p:sp>
          <p:nvSpPr>
            <p:cNvPr id="18" name="Google Shape;18;p39"/>
            <p:cNvSpPr/>
            <p:nvPr/>
          </p:nvSpPr>
          <p:spPr>
            <a:xfrm>
              <a:off x="8295776" y="-8467"/>
              <a:ext cx="857530" cy="6866467"/>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8FA1CF">
                <a:alpha val="6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39"/>
            <p:cNvSpPr/>
            <p:nvPr/>
          </p:nvSpPr>
          <p:spPr>
            <a:xfrm>
              <a:off x="8077231" y="-8468"/>
              <a:ext cx="1066770" cy="6866467"/>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431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39"/>
            <p:cNvSpPr/>
            <p:nvPr/>
          </p:nvSpPr>
          <p:spPr>
            <a:xfrm>
              <a:off x="8060297" y="4893733"/>
              <a:ext cx="1094086" cy="1964267"/>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 name="Google Shape;21;p39"/>
          <p:cNvSpPr txBox="1"/>
          <p:nvPr>
            <p:ph type="title"/>
          </p:nvPr>
        </p:nvSpPr>
        <p:spPr>
          <a:xfrm>
            <a:off x="609599" y="609600"/>
            <a:ext cx="6347713" cy="13208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22" name="Google Shape;22;p39"/>
          <p:cNvSpPr txBox="1"/>
          <p:nvPr>
            <p:ph idx="1" type="body"/>
          </p:nvPr>
        </p:nvSpPr>
        <p:spPr>
          <a:xfrm>
            <a:off x="609599" y="2160590"/>
            <a:ext cx="6347714" cy="3880773"/>
          </a:xfrm>
          <a:prstGeom prst="rect">
            <a:avLst/>
          </a:prstGeom>
          <a:noFill/>
          <a:ln>
            <a:noFill/>
          </a:ln>
        </p:spPr>
        <p:txBody>
          <a:bodyPr anchorCtr="0" anchor="t" bIns="45700" lIns="91425" spcFirstLastPara="1" rIns="91425" wrap="square" tIns="45700">
            <a:normAutofit/>
          </a:bodyPr>
          <a:lstStyle>
            <a:lvl1pPr indent="-320040" lvl="0" marL="457200" marR="0" rtl="0" algn="l">
              <a:lnSpc>
                <a:spcPct val="100000"/>
              </a:lnSpc>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lnSpc>
                <a:spcPct val="100000"/>
              </a:lnSpc>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lnSpc>
                <a:spcPct val="100000"/>
              </a:lnSpc>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23" name="Google Shape;23;p39"/>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24" name="Google Shape;24;p39"/>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25" name="Google Shape;25;p39"/>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jp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24.png"/><Relationship Id="rId5" Type="http://schemas.openxmlformats.org/officeDocument/2006/relationships/image" Target="../media/image13.png"/><Relationship Id="rId6"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jpg"/><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3.png"/><Relationship Id="rId6"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0.png"/><Relationship Id="rId4" Type="http://schemas.openxmlformats.org/officeDocument/2006/relationships/image" Target="../media/image29.png"/><Relationship Id="rId5" Type="http://schemas.openxmlformats.org/officeDocument/2006/relationships/image" Target="../media/image31.jpg"/><Relationship Id="rId6" Type="http://schemas.openxmlformats.org/officeDocument/2006/relationships/slide" Target="/ppt/slides/slide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2.png"/><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5.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9.png"/><Relationship Id="rId4" Type="http://schemas.openxmlformats.org/officeDocument/2006/relationships/image" Target="../media/image33.png"/><Relationship Id="rId5" Type="http://schemas.openxmlformats.org/officeDocument/2006/relationships/image" Target="../media/image40.png"/><Relationship Id="rId6" Type="http://schemas.openxmlformats.org/officeDocument/2006/relationships/image" Target="../media/image37.png"/><Relationship Id="rId7"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slide" Target="/ppt/slides/slide5.xml"/><Relationship Id="rId4" Type="http://schemas.openxmlformats.org/officeDocument/2006/relationships/slide" Target="/ppt/slides/slide7.xml"/><Relationship Id="rId5" Type="http://schemas.openxmlformats.org/officeDocument/2006/relationships/slide" Target="/ppt/slides/slide6.xml"/><Relationship Id="rId6" Type="http://schemas.openxmlformats.org/officeDocument/2006/relationships/slide" Target="/ppt/slides/slide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8.png"/><Relationship Id="rId4" Type="http://schemas.openxmlformats.org/officeDocument/2006/relationships/slide" Target="/ppt/slides/slide3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7.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slide" Target="/ppt/slides/slide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vmlDrawing" Target="../drawings/vmlDrawing1.vml"/><Relationship Id="rId4" Type="http://schemas.openxmlformats.org/officeDocument/2006/relationships/oleObject" Target="../embeddings/oleObject1.bin"/><Relationship Id="rId5" Type="http://schemas.openxmlformats.org/officeDocument/2006/relationships/oleObject" Target="../embeddings/oleObject1.bin"/><Relationship Id="rId6"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8.png"/><Relationship Id="rId4" Type="http://schemas.openxmlformats.org/officeDocument/2006/relationships/slide" Target="/ppt/slides/slide3.xml"/><Relationship Id="rId5"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0.png"/><Relationship Id="rId4" Type="http://schemas.openxmlformats.org/officeDocument/2006/relationships/image" Target="../media/image5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jpg"/><Relationship Id="rId4" Type="http://schemas.openxmlformats.org/officeDocument/2006/relationships/slide" Target="/ppt/slid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9.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hyperlink" Target="http://www.icalzanolombardo.edu.it" TargetMode="External"/><Relationship Id="rId4" Type="http://schemas.openxmlformats.org/officeDocument/2006/relationships/hyperlink" Target="mailto:UFFICIODIDATTICA@ICALZANOLOMBARDO.IT" TargetMode="External"/><Relationship Id="rId5" Type="http://schemas.openxmlformats.org/officeDocument/2006/relationships/hyperlink" Target="mailto:COORDINATRICE.INFANZIA.PRIMARIA@ICALZANOLOMBARDO.IT" TargetMode="External"/><Relationship Id="rId6"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slide" Target="/ppt/slides/slide3.xml"/><Relationship Id="rId4" Type="http://schemas.openxmlformats.org/officeDocument/2006/relationships/image" Target="../media/image1.png"/><Relationship Id="rId5" Type="http://schemas.openxmlformats.org/officeDocument/2006/relationships/image" Target="../media/image4.jpg"/><Relationship Id="rId6" Type="http://schemas.openxmlformats.org/officeDocument/2006/relationships/slide" Target="/ppt/slides/slide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slide" Target="/ppt/slides/slide3.xml"/><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slide" Target="/ppt/slides/slide3.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
          <p:cNvSpPr txBox="1"/>
          <p:nvPr/>
        </p:nvSpPr>
        <p:spPr>
          <a:xfrm>
            <a:off x="323528" y="260648"/>
            <a:ext cx="8280920" cy="1077218"/>
          </a:xfrm>
          <a:prstGeom prst="rect">
            <a:avLst/>
          </a:prstGeom>
          <a:gradFill>
            <a:gsLst>
              <a:gs pos="0">
                <a:srgbClr val="F4F7FB"/>
              </a:gs>
              <a:gs pos="74000">
                <a:srgbClr val="ABB8DB"/>
              </a:gs>
              <a:gs pos="83000">
                <a:srgbClr val="ABB8DB"/>
              </a:gs>
              <a:gs pos="100000">
                <a:srgbClr val="C7CFE6"/>
              </a:gs>
            </a:gsLst>
            <a:lin ang="5400000" scaled="0"/>
          </a:gra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1" lang="it-IT" sz="3200" u="none" cap="none" strike="noStrike">
                <a:solidFill>
                  <a:srgbClr val="224F76"/>
                </a:solidFill>
                <a:latin typeface="Trebuchet MS"/>
                <a:ea typeface="Trebuchet MS"/>
                <a:cs typeface="Trebuchet MS"/>
                <a:sym typeface="Trebuchet MS"/>
              </a:rPr>
              <a:t>Istituto comprensivo di Alzano Lombardo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1" i="1" lang="it-IT" sz="3200" u="none" cap="none" strike="noStrike">
                <a:solidFill>
                  <a:srgbClr val="224F76"/>
                </a:solidFill>
                <a:latin typeface="Trebuchet MS"/>
                <a:ea typeface="Trebuchet MS"/>
                <a:cs typeface="Trebuchet MS"/>
                <a:sym typeface="Trebuchet MS"/>
              </a:rPr>
              <a:t>«Rita Levi-Montalcini»</a:t>
            </a:r>
            <a:endParaRPr b="1" i="1" sz="3200" u="none" cap="none" strike="noStrike">
              <a:solidFill>
                <a:srgbClr val="224F76"/>
              </a:solidFill>
              <a:latin typeface="Trebuchet MS"/>
              <a:ea typeface="Trebuchet MS"/>
              <a:cs typeface="Trebuchet MS"/>
              <a:sym typeface="Trebuchet MS"/>
            </a:endParaRPr>
          </a:p>
        </p:txBody>
      </p:sp>
      <p:pic>
        <p:nvPicPr>
          <p:cNvPr id="148" name="Google Shape;148;p1"/>
          <p:cNvPicPr preferRelativeResize="0"/>
          <p:nvPr/>
        </p:nvPicPr>
        <p:blipFill rotWithShape="1">
          <a:blip r:embed="rId3">
            <a:alphaModFix/>
          </a:blip>
          <a:srcRect b="0" l="0" r="29595" t="0"/>
          <a:stretch/>
        </p:blipFill>
        <p:spPr>
          <a:xfrm>
            <a:off x="3395069" y="1401020"/>
            <a:ext cx="1884288" cy="2682472"/>
          </a:xfrm>
          <a:prstGeom prst="rect">
            <a:avLst/>
          </a:prstGeom>
          <a:noFill/>
          <a:ln>
            <a:noFill/>
          </a:ln>
        </p:spPr>
      </p:pic>
      <p:sp>
        <p:nvSpPr>
          <p:cNvPr id="149" name="Google Shape;149;p1"/>
          <p:cNvSpPr txBox="1"/>
          <p:nvPr/>
        </p:nvSpPr>
        <p:spPr>
          <a:xfrm>
            <a:off x="303428" y="4146647"/>
            <a:ext cx="7123847" cy="1384995"/>
          </a:xfrm>
          <a:prstGeom prst="rect">
            <a:avLst/>
          </a:prstGeom>
          <a:gradFill>
            <a:gsLst>
              <a:gs pos="0">
                <a:srgbClr val="F4F7FB"/>
              </a:gs>
              <a:gs pos="74000">
                <a:srgbClr val="ABB8DB"/>
              </a:gs>
              <a:gs pos="83000">
                <a:srgbClr val="ABB8DB"/>
              </a:gs>
              <a:gs pos="100000">
                <a:srgbClr val="C7CFE6"/>
              </a:gs>
            </a:gsLst>
            <a:lin ang="5400000" scaled="0"/>
          </a:gra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1" lang="it-IT" sz="2800" u="none" cap="none" strike="noStrike">
                <a:solidFill>
                  <a:srgbClr val="224F76"/>
                </a:solidFill>
                <a:latin typeface="Trebuchet MS"/>
                <a:ea typeface="Trebuchet MS"/>
                <a:cs typeface="Trebuchet MS"/>
                <a:sym typeface="Trebuchet MS"/>
              </a:rPr>
              <a:t>Scuola Primaria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1" i="1" lang="it-IT" sz="2800" u="none" cap="none" strike="noStrike">
                <a:solidFill>
                  <a:srgbClr val="224F76"/>
                </a:solidFill>
                <a:latin typeface="Trebuchet MS"/>
                <a:ea typeface="Trebuchet MS"/>
                <a:cs typeface="Trebuchet MS"/>
                <a:sym typeface="Trebuchet MS"/>
              </a:rPr>
              <a:t>15 dicembre 2022</a:t>
            </a:r>
            <a:endParaRPr b="1" i="1" sz="2800" u="none" cap="none" strike="noStrike">
              <a:solidFill>
                <a:srgbClr val="224F76"/>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000000"/>
              </a:buClr>
              <a:buSzPts val="2800"/>
              <a:buFont typeface="Arial"/>
              <a:buNone/>
            </a:pPr>
            <a:r>
              <a:rPr b="1" i="1" lang="it-IT" sz="2800" u="none" cap="none" strike="noStrike">
                <a:solidFill>
                  <a:srgbClr val="224F76"/>
                </a:solidFill>
                <a:latin typeface="Trebuchet MS"/>
                <a:ea typeface="Trebuchet MS"/>
                <a:cs typeface="Trebuchet MS"/>
                <a:sym typeface="Trebuchet MS"/>
              </a:rPr>
              <a:t>Iscrizioni per A.S. 2023/2024 </a:t>
            </a:r>
            <a:endParaRPr b="1" i="1" sz="2800" u="none" cap="none" strike="noStrike">
              <a:solidFill>
                <a:srgbClr val="224F76"/>
              </a:solidFill>
              <a:latin typeface="Trebuchet MS"/>
              <a:ea typeface="Trebuchet MS"/>
              <a:cs typeface="Trebuchet MS"/>
              <a:sym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0"/>
          <p:cNvSpPr txBox="1"/>
          <p:nvPr/>
        </p:nvSpPr>
        <p:spPr>
          <a:xfrm>
            <a:off x="467544" y="948690"/>
            <a:ext cx="5292588" cy="59093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Da alcuni anni il nostro Istituto, riconoscendo la valenza formativa del “fare teatro”, ha messo in scena spettacoli i cui attori appartengono a un’eterogenea compagnia composta da alunni della scuola primaria e secondaria.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Attraverso la drammatizzazione i ragazzi esprimono emozioni e valorizzano le proprie qualità. Il palcoscenico può così diventare un luogo dove superare alcune “problematicità” tipiche dell’età e della crescita: la timidezza, il rapporto con la propria corporeità in cambiamento, l’aggressività, ...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L’esperienza teatrale, inoltre, sollecita l’utilizzo di linguaggi differenti e indirizza le energie creative di ciascuno verso la realizzazione di uno spettacolo che diviene di tutti. Nel gruppo gli alunni possono sperimentare valori inclusivi come l’uguaglianza, la partecipazione, il rispetto dell’altro e della sua diversità, la solidarietà, la fiducia ed il rapporto empatico .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 </a:t>
            </a:r>
            <a:endParaRPr b="0" i="0" sz="1400" u="none" cap="none" strike="noStrike">
              <a:solidFill>
                <a:srgbClr val="000000"/>
              </a:solidFill>
              <a:latin typeface="Arial"/>
              <a:ea typeface="Arial"/>
              <a:cs typeface="Arial"/>
              <a:sym typeface="Arial"/>
            </a:endParaRPr>
          </a:p>
        </p:txBody>
      </p:sp>
      <p:pic>
        <p:nvPicPr>
          <p:cNvPr id="227" name="Google Shape;227;p10"/>
          <p:cNvPicPr preferRelativeResize="0"/>
          <p:nvPr/>
        </p:nvPicPr>
        <p:blipFill rotWithShape="1">
          <a:blip r:embed="rId3">
            <a:alphaModFix/>
          </a:blip>
          <a:srcRect b="26185" l="23850" r="33073" t="33103"/>
          <a:stretch/>
        </p:blipFill>
        <p:spPr>
          <a:xfrm>
            <a:off x="5868144" y="2636912"/>
            <a:ext cx="3088534" cy="2258825"/>
          </a:xfrm>
          <a:prstGeom prst="rect">
            <a:avLst/>
          </a:prstGeom>
          <a:noFill/>
          <a:ln>
            <a:noFill/>
          </a:ln>
        </p:spPr>
      </p:pic>
      <p:sp>
        <p:nvSpPr>
          <p:cNvPr id="228" name="Google Shape;228;p10"/>
          <p:cNvSpPr txBox="1"/>
          <p:nvPr/>
        </p:nvSpPr>
        <p:spPr>
          <a:xfrm>
            <a:off x="395536" y="332656"/>
            <a:ext cx="6768752" cy="400110"/>
          </a:xfrm>
          <a:prstGeom prst="rect">
            <a:avLst/>
          </a:prstGeom>
          <a:gradFill>
            <a:gsLst>
              <a:gs pos="0">
                <a:srgbClr val="F4F7FB"/>
              </a:gs>
              <a:gs pos="74000">
                <a:srgbClr val="ABB8DB"/>
              </a:gs>
              <a:gs pos="83000">
                <a:srgbClr val="ABB8DB"/>
              </a:gs>
              <a:gs pos="100000">
                <a:srgbClr val="C7CFE6"/>
              </a:gs>
            </a:gsLst>
            <a:lin ang="5400000" scaled="0"/>
          </a:gra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1" lang="it-IT" sz="2000" u="none" cap="none" strike="noStrike">
                <a:solidFill>
                  <a:srgbClr val="224F76"/>
                </a:solidFill>
                <a:latin typeface="Trebuchet MS"/>
                <a:ea typeface="Trebuchet MS"/>
                <a:cs typeface="Trebuchet MS"/>
                <a:sym typeface="Trebuchet MS"/>
              </a:rPr>
              <a:t>TEATRO DELL’INCLUSIONE  </a:t>
            </a:r>
            <a:endParaRPr b="1" i="1" sz="2000" u="none" cap="none" strike="noStrike">
              <a:solidFill>
                <a:srgbClr val="224F76"/>
              </a:solidFill>
              <a:latin typeface="Trebuchet MS"/>
              <a:ea typeface="Trebuchet MS"/>
              <a:cs typeface="Trebuchet MS"/>
              <a:sym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82000"/>
          </a:blip>
          <a:stretch>
            <a:fillRect/>
          </a:stretch>
        </a:blipFill>
      </p:bgPr>
    </p:bg>
    <p:spTree>
      <p:nvGrpSpPr>
        <p:cNvPr id="232" name="Shape 232"/>
        <p:cNvGrpSpPr/>
        <p:nvPr/>
      </p:nvGrpSpPr>
      <p:grpSpPr>
        <a:xfrm>
          <a:off x="0" y="0"/>
          <a:ext cx="0" cy="0"/>
          <a:chOff x="0" y="0"/>
          <a:chExt cx="0" cy="0"/>
        </a:xfrm>
      </p:grpSpPr>
      <p:sp>
        <p:nvSpPr>
          <p:cNvPr id="233" name="Google Shape;233;p11"/>
          <p:cNvSpPr txBox="1"/>
          <p:nvPr/>
        </p:nvSpPr>
        <p:spPr>
          <a:xfrm>
            <a:off x="4644008" y="3888212"/>
            <a:ext cx="3960440" cy="2565831"/>
          </a:xfrm>
          <a:prstGeom prst="rect">
            <a:avLst/>
          </a:prstGeom>
          <a:solidFill>
            <a:schemeClr val="lt1">
              <a:alpha val="38431"/>
            </a:schemeClr>
          </a:solid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1800"/>
              <a:buFont typeface="Arial"/>
              <a:buNone/>
            </a:pPr>
            <a:r>
              <a:rPr b="1" i="0" lang="it-IT" sz="1800" u="none" cap="none" strike="noStrike">
                <a:solidFill>
                  <a:schemeClr val="dk1"/>
                </a:solidFill>
                <a:latin typeface="Trebuchet MS"/>
                <a:ea typeface="Trebuchet MS"/>
                <a:cs typeface="Trebuchet MS"/>
                <a:sym typeface="Trebuchet MS"/>
              </a:rPr>
              <a:t>Scegliere di avere un diario comune vuol dire:</a:t>
            </a:r>
            <a:endParaRPr b="1" i="0" sz="1800" u="none" cap="none" strike="noStrike">
              <a:solidFill>
                <a:schemeClr val="dk1"/>
              </a:solidFill>
              <a:latin typeface="Trebuchet MS"/>
              <a:ea typeface="Trebuchet MS"/>
              <a:cs typeface="Trebuchet MS"/>
              <a:sym typeface="Trebuchet MS"/>
            </a:endParaRPr>
          </a:p>
          <a:p>
            <a:pPr indent="-342900" lvl="0" marL="342900" marR="0" rtl="0" algn="l">
              <a:lnSpc>
                <a:spcPct val="107000"/>
              </a:lnSpc>
              <a:spcBef>
                <a:spcPts val="800"/>
              </a:spcBef>
              <a:spcAft>
                <a:spcPts val="0"/>
              </a:spcAft>
              <a:buClr>
                <a:schemeClr val="dk1"/>
              </a:buClr>
              <a:buSzPts val="1800"/>
              <a:buFont typeface="Noto Sans Symbols"/>
              <a:buChar char="∙"/>
            </a:pPr>
            <a:r>
              <a:rPr b="1" i="0" lang="it-IT" sz="1800" u="none" cap="none" strike="noStrike">
                <a:solidFill>
                  <a:schemeClr val="dk1"/>
                </a:solidFill>
                <a:latin typeface="Trebuchet MS"/>
                <a:ea typeface="Trebuchet MS"/>
                <a:cs typeface="Trebuchet MS"/>
                <a:sym typeface="Trebuchet MS"/>
              </a:rPr>
              <a:t>avere uno strumento adatto alla nostra realtà;</a:t>
            </a:r>
            <a:endParaRPr b="0" i="0" sz="1800" u="none" cap="none" strike="noStrike">
              <a:solidFill>
                <a:schemeClr val="dk1"/>
              </a:solidFill>
              <a:latin typeface="Trebuchet MS"/>
              <a:ea typeface="Trebuchet MS"/>
              <a:cs typeface="Trebuchet MS"/>
              <a:sym typeface="Trebuchet MS"/>
            </a:endParaRPr>
          </a:p>
          <a:p>
            <a:pPr indent="-342900" lvl="0" marL="342900" marR="0" rtl="0" algn="l">
              <a:lnSpc>
                <a:spcPct val="107000"/>
              </a:lnSpc>
              <a:spcBef>
                <a:spcPts val="0"/>
              </a:spcBef>
              <a:spcAft>
                <a:spcPts val="0"/>
              </a:spcAft>
              <a:buClr>
                <a:schemeClr val="dk1"/>
              </a:buClr>
              <a:buSzPts val="1800"/>
              <a:buFont typeface="Noto Sans Symbols"/>
              <a:buChar char="∙"/>
            </a:pPr>
            <a:r>
              <a:rPr b="1" i="0" lang="it-IT" sz="1800" u="none" cap="none" strike="noStrike">
                <a:solidFill>
                  <a:schemeClr val="dk1"/>
                </a:solidFill>
                <a:latin typeface="Trebuchet MS"/>
                <a:ea typeface="Trebuchet MS"/>
                <a:cs typeface="Trebuchet MS"/>
                <a:sym typeface="Trebuchet MS"/>
              </a:rPr>
              <a:t>sostenere la didattica e potenziare l’offerta formativa;</a:t>
            </a:r>
            <a:endParaRPr b="0" i="0" sz="1800" u="none" cap="none" strike="noStrike">
              <a:solidFill>
                <a:schemeClr val="dk1"/>
              </a:solidFill>
              <a:latin typeface="Trebuchet MS"/>
              <a:ea typeface="Trebuchet MS"/>
              <a:cs typeface="Trebuchet MS"/>
              <a:sym typeface="Trebuchet MS"/>
            </a:endParaRPr>
          </a:p>
          <a:p>
            <a:pPr indent="-342900" lvl="0" marL="342900" marR="0" rtl="0" algn="l">
              <a:lnSpc>
                <a:spcPct val="107000"/>
              </a:lnSpc>
              <a:spcBef>
                <a:spcPts val="0"/>
              </a:spcBef>
              <a:spcAft>
                <a:spcPts val="0"/>
              </a:spcAft>
              <a:buClr>
                <a:schemeClr val="dk1"/>
              </a:buClr>
              <a:buSzPts val="1800"/>
              <a:buFont typeface="Noto Sans Symbols"/>
              <a:buChar char="∙"/>
            </a:pPr>
            <a:r>
              <a:rPr b="1" i="0" lang="it-IT" sz="1800" u="none" cap="none" strike="noStrike">
                <a:solidFill>
                  <a:schemeClr val="dk1"/>
                </a:solidFill>
                <a:latin typeface="Trebuchet MS"/>
                <a:ea typeface="Trebuchet MS"/>
                <a:cs typeface="Trebuchet MS"/>
                <a:sym typeface="Trebuchet MS"/>
              </a:rPr>
              <a:t>confermare l’unità d’intenti nel rapporto scuola-famiglia. </a:t>
            </a:r>
            <a:endParaRPr b="0" i="0" sz="1800" u="none" cap="none" strike="noStrike">
              <a:solidFill>
                <a:schemeClr val="dk1"/>
              </a:solidFill>
              <a:latin typeface="Trebuchet MS"/>
              <a:ea typeface="Trebuchet MS"/>
              <a:cs typeface="Trebuchet MS"/>
              <a:sym typeface="Trebuchet MS"/>
            </a:endParaRPr>
          </a:p>
        </p:txBody>
      </p:sp>
      <p:sp>
        <p:nvSpPr>
          <p:cNvPr id="234" name="Google Shape;234;p11"/>
          <p:cNvSpPr txBox="1"/>
          <p:nvPr/>
        </p:nvSpPr>
        <p:spPr>
          <a:xfrm>
            <a:off x="1331640" y="1021763"/>
            <a:ext cx="2523655" cy="400110"/>
          </a:xfrm>
          <a:prstGeom prst="rect">
            <a:avLst/>
          </a:prstGeom>
          <a:gradFill>
            <a:gsLst>
              <a:gs pos="0">
                <a:srgbClr val="F4F7FB"/>
              </a:gs>
              <a:gs pos="74000">
                <a:srgbClr val="ABB8DB"/>
              </a:gs>
              <a:gs pos="83000">
                <a:srgbClr val="ABB8DB"/>
              </a:gs>
              <a:gs pos="100000">
                <a:srgbClr val="C7CFE6"/>
              </a:gs>
            </a:gsLst>
            <a:lin ang="5400000" scaled="0"/>
          </a:gra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1" lang="it-IT" sz="2000" u="none" cap="none" strike="noStrike">
                <a:solidFill>
                  <a:srgbClr val="224F76"/>
                </a:solidFill>
                <a:latin typeface="Trebuchet MS"/>
                <a:ea typeface="Trebuchet MS"/>
                <a:cs typeface="Trebuchet MS"/>
                <a:sym typeface="Trebuchet MS"/>
              </a:rPr>
              <a:t>DIARIO D’ISTITUTO  </a:t>
            </a:r>
            <a:endParaRPr b="1" i="1" sz="2000" u="none" cap="none" strike="noStrike">
              <a:solidFill>
                <a:srgbClr val="224F76"/>
              </a:solidFill>
              <a:latin typeface="Trebuchet MS"/>
              <a:ea typeface="Trebuchet MS"/>
              <a:cs typeface="Trebuchet MS"/>
              <a:sym typeface="Trebuchet MS"/>
            </a:endParaRPr>
          </a:p>
        </p:txBody>
      </p:sp>
      <p:sp>
        <p:nvSpPr>
          <p:cNvPr id="235" name="Google Shape;235;p11"/>
          <p:cNvSpPr/>
          <p:nvPr/>
        </p:nvSpPr>
        <p:spPr>
          <a:xfrm>
            <a:off x="323529" y="1487057"/>
            <a:ext cx="4032447" cy="985270"/>
          </a:xfrm>
          <a:prstGeom prst="rect">
            <a:avLst/>
          </a:prstGeom>
          <a:noFill/>
          <a:ln cap="flat" cmpd="sng" w="28575">
            <a:solidFill>
              <a:srgbClr val="253356"/>
            </a:solidFill>
            <a:prstDash val="dashDot"/>
            <a:round/>
            <a:headEnd len="sm" w="sm" type="none"/>
            <a:tailEnd len="sm" w="sm" type="none"/>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2400"/>
              <a:buFont typeface="Arial"/>
              <a:buNone/>
            </a:pPr>
            <a:r>
              <a:rPr b="0" i="0" lang="it-IT" sz="2400" u="none" cap="none" strike="noStrike">
                <a:solidFill>
                  <a:srgbClr val="3477B2"/>
                </a:solidFill>
                <a:latin typeface="Trebuchet MS"/>
                <a:ea typeface="Trebuchet MS"/>
                <a:cs typeface="Trebuchet MS"/>
                <a:sym typeface="Trebuchet MS"/>
              </a:rPr>
              <a:t>Un tema per </a:t>
            </a:r>
            <a:r>
              <a:rPr b="1" i="0" lang="it-IT" sz="2400" u="none" cap="none" strike="noStrike">
                <a:solidFill>
                  <a:srgbClr val="3477B2"/>
                </a:solidFill>
                <a:latin typeface="Trebuchet MS"/>
                <a:ea typeface="Trebuchet MS"/>
                <a:cs typeface="Trebuchet MS"/>
                <a:sym typeface="Trebuchet MS"/>
              </a:rPr>
              <a:t> sentirsi parte </a:t>
            </a:r>
            <a:endParaRPr b="0" i="0" sz="1400" u="none" cap="none" strike="noStrike">
              <a:solidFill>
                <a:srgbClr val="000000"/>
              </a:solidFill>
              <a:latin typeface="Arial"/>
              <a:ea typeface="Arial"/>
              <a:cs typeface="Arial"/>
              <a:sym typeface="Arial"/>
            </a:endParaRPr>
          </a:p>
          <a:p>
            <a:pPr indent="0" lvl="0" marL="0" marR="0" rtl="0" algn="ctr">
              <a:lnSpc>
                <a:spcPct val="107000"/>
              </a:lnSpc>
              <a:spcBef>
                <a:spcPts val="800"/>
              </a:spcBef>
              <a:spcAft>
                <a:spcPts val="0"/>
              </a:spcAft>
              <a:buClr>
                <a:srgbClr val="000000"/>
              </a:buClr>
              <a:buSzPts val="2400"/>
              <a:buFont typeface="Arial"/>
              <a:buNone/>
            </a:pPr>
            <a:r>
              <a:rPr b="1" i="0" lang="it-IT" sz="2400" u="none" cap="none" strike="noStrike">
                <a:solidFill>
                  <a:srgbClr val="3477B2"/>
                </a:solidFill>
                <a:latin typeface="Trebuchet MS"/>
                <a:ea typeface="Trebuchet MS"/>
                <a:cs typeface="Trebuchet MS"/>
                <a:sym typeface="Trebuchet MS"/>
              </a:rPr>
              <a:t> </a:t>
            </a:r>
            <a:r>
              <a:rPr b="0" i="0" lang="it-IT" sz="2400" u="none" cap="none" strike="noStrike">
                <a:solidFill>
                  <a:srgbClr val="3477B2"/>
                </a:solidFill>
                <a:latin typeface="Trebuchet MS"/>
                <a:ea typeface="Trebuchet MS"/>
                <a:cs typeface="Trebuchet MS"/>
                <a:sym typeface="Trebuchet MS"/>
              </a:rPr>
              <a:t>dello stesso istituto!</a:t>
            </a:r>
            <a:endParaRPr b="0" i="0" sz="2400" u="none" cap="none" strike="noStrike">
              <a:solidFill>
                <a:srgbClr val="3477B2"/>
              </a:solidFill>
              <a:latin typeface="Trebuchet MS"/>
              <a:ea typeface="Trebuchet MS"/>
              <a:cs typeface="Trebuchet MS"/>
              <a:sym typeface="Trebuchet MS"/>
            </a:endParaRPr>
          </a:p>
        </p:txBody>
      </p:sp>
      <p:sp>
        <p:nvSpPr>
          <p:cNvPr id="236" name="Google Shape;236;p11"/>
          <p:cNvSpPr/>
          <p:nvPr/>
        </p:nvSpPr>
        <p:spPr>
          <a:xfrm>
            <a:off x="575550" y="3068949"/>
            <a:ext cx="3672300" cy="3666300"/>
          </a:xfrm>
          <a:prstGeom prst="rect">
            <a:avLst/>
          </a:prstGeom>
          <a:solidFill>
            <a:schemeClr val="lt1">
              <a:alpha val="43529"/>
            </a:schemeClr>
          </a:solid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Ogni anno viene proposto un argomento che gli alunni stanno già scoprendo attraverso attività e progetti specifici. Bambini e ragazzi, pertanto, vengono invitati a raccontare il loro punto di vista attraverso un disegno. </a:t>
            </a:r>
            <a:r>
              <a:rPr b="0" i="0" lang="it-IT" sz="1200" u="none" cap="none" strike="noStrike">
                <a:solidFill>
                  <a:schemeClr val="dk1"/>
                </a:solidFill>
                <a:highlight>
                  <a:schemeClr val="lt1"/>
                </a:highlight>
                <a:latin typeface="Trebuchet MS"/>
                <a:ea typeface="Trebuchet MS"/>
                <a:cs typeface="Trebuchet MS"/>
                <a:sym typeface="Trebuchet MS"/>
              </a:rPr>
              <a:t> </a:t>
            </a:r>
            <a:endParaRPr b="0" i="0" sz="1200" u="none" cap="none" strike="noStrike">
              <a:solidFill>
                <a:schemeClr val="dk1"/>
              </a:solidFill>
              <a:highlight>
                <a:schemeClr val="lt1"/>
              </a:highlight>
              <a:latin typeface="Trebuchet MS"/>
              <a:ea typeface="Trebuchet MS"/>
              <a:cs typeface="Trebuchet MS"/>
              <a:sym typeface="Trebuchet MS"/>
            </a:endParaRPr>
          </a:p>
          <a:p>
            <a:pPr indent="0" lvl="0" marL="0" marR="0" rtl="0" algn="l">
              <a:lnSpc>
                <a:spcPct val="107000"/>
              </a:lnSpc>
              <a:spcBef>
                <a:spcPts val="0"/>
              </a:spcBef>
              <a:spcAft>
                <a:spcPts val="0"/>
              </a:spcAft>
              <a:buClr>
                <a:srgbClr val="000000"/>
              </a:buClr>
              <a:buSzPts val="1800"/>
              <a:buFont typeface="Arial"/>
              <a:buNone/>
            </a:pPr>
            <a:r>
              <a:rPr b="0" i="0" lang="it-IT" sz="1200" u="none" cap="none" strike="noStrike">
                <a:solidFill>
                  <a:schemeClr val="dk1"/>
                </a:solidFill>
                <a:highlight>
                  <a:schemeClr val="lt1"/>
                </a:highlight>
                <a:latin typeface="Trebuchet MS"/>
                <a:ea typeface="Trebuchet MS"/>
                <a:cs typeface="Trebuchet MS"/>
                <a:sym typeface="Trebuchet MS"/>
              </a:rPr>
              <a:t>Lo scorso anno il tema è stato: "</a:t>
            </a:r>
            <a:r>
              <a:rPr b="1" i="0" lang="it-IT" sz="1200" u="none" cap="none" strike="noStrike">
                <a:solidFill>
                  <a:schemeClr val="dk1"/>
                </a:solidFill>
                <a:highlight>
                  <a:schemeClr val="lt1"/>
                </a:highlight>
                <a:latin typeface="Trebuchet MS"/>
                <a:ea typeface="Trebuchet MS"/>
                <a:cs typeface="Trebuchet MS"/>
                <a:sym typeface="Trebuchet MS"/>
              </a:rPr>
              <a:t>If You Want It- Segni di pace",</a:t>
            </a:r>
            <a:r>
              <a:rPr b="0" i="0" lang="it-IT" sz="1200" u="none" cap="none" strike="noStrike">
                <a:solidFill>
                  <a:schemeClr val="dk1"/>
                </a:solidFill>
                <a:highlight>
                  <a:schemeClr val="lt1"/>
                </a:highlight>
                <a:latin typeface="Trebuchet MS"/>
                <a:ea typeface="Trebuchet MS"/>
                <a:cs typeface="Trebuchet MS"/>
                <a:sym typeface="Trebuchet MS"/>
              </a:rPr>
              <a:t> ovvero, "se lo vuoi" sarebbe un invito a dare forma ai</a:t>
            </a:r>
            <a:r>
              <a:rPr lang="it-IT" sz="1200">
                <a:solidFill>
                  <a:schemeClr val="dk1"/>
                </a:solidFill>
                <a:highlight>
                  <a:schemeClr val="lt1"/>
                </a:highlight>
                <a:latin typeface="Trebuchet MS"/>
                <a:ea typeface="Trebuchet MS"/>
                <a:cs typeface="Trebuchet MS"/>
                <a:sym typeface="Trebuchet MS"/>
              </a:rPr>
              <a:t> </a:t>
            </a:r>
            <a:r>
              <a:rPr b="0" i="0" lang="it-IT" sz="1200" u="none" cap="none" strike="noStrike">
                <a:solidFill>
                  <a:schemeClr val="dk1"/>
                </a:solidFill>
                <a:highlight>
                  <a:schemeClr val="lt1"/>
                </a:highlight>
                <a:latin typeface="Trebuchet MS"/>
                <a:ea typeface="Trebuchet MS"/>
                <a:cs typeface="Trebuchet MS"/>
                <a:sym typeface="Trebuchet MS"/>
              </a:rPr>
              <a:t>desideri, a ciò che ci sta a cuore per vivere la nostra città in un modo migliore: cosa si</a:t>
            </a:r>
            <a:r>
              <a:rPr lang="it-IT" sz="1200">
                <a:solidFill>
                  <a:schemeClr val="dk1"/>
                </a:solidFill>
                <a:highlight>
                  <a:schemeClr val="lt1"/>
                </a:highlight>
                <a:latin typeface="Trebuchet MS"/>
                <a:ea typeface="Trebuchet MS"/>
                <a:cs typeface="Trebuchet MS"/>
                <a:sym typeface="Trebuchet MS"/>
              </a:rPr>
              <a:t> </a:t>
            </a:r>
            <a:r>
              <a:rPr b="0" i="0" lang="it-IT" sz="1200" u="none" cap="none" strike="noStrike">
                <a:solidFill>
                  <a:schemeClr val="dk1"/>
                </a:solidFill>
                <a:highlight>
                  <a:schemeClr val="lt1"/>
                </a:highlight>
                <a:latin typeface="Trebuchet MS"/>
                <a:ea typeface="Trebuchet MS"/>
                <a:cs typeface="Trebuchet MS"/>
                <a:sym typeface="Trebuchet MS"/>
              </a:rPr>
              <a:t>desidera venga fatto? cosa e come si potrebbe migliorare?</a:t>
            </a:r>
            <a:endParaRPr b="0" i="0" sz="1200" u="none" cap="none" strike="noStrike">
              <a:solidFill>
                <a:schemeClr val="dk1"/>
              </a:solidFill>
              <a:highlight>
                <a:schemeClr val="lt1"/>
              </a:highlight>
              <a:latin typeface="Trebuchet MS"/>
              <a:ea typeface="Trebuchet MS"/>
              <a:cs typeface="Trebuchet MS"/>
              <a:sym typeface="Trebuchet MS"/>
            </a:endParaRPr>
          </a:p>
          <a:p>
            <a:pPr indent="0" lvl="0" marL="0" marR="0" rtl="0" algn="l">
              <a:lnSpc>
                <a:spcPct val="107000"/>
              </a:lnSpc>
              <a:spcBef>
                <a:spcPts val="0"/>
              </a:spcBef>
              <a:spcAft>
                <a:spcPts val="0"/>
              </a:spcAft>
              <a:buClr>
                <a:srgbClr val="000000"/>
              </a:buClr>
              <a:buSzPts val="1800"/>
              <a:buFont typeface="Arial"/>
              <a:buNone/>
            </a:pPr>
            <a:r>
              <a:t/>
            </a:r>
            <a:endParaRPr sz="1800">
              <a:solidFill>
                <a:schemeClr val="dk1"/>
              </a:solidFill>
              <a:highlight>
                <a:srgbClr val="FFFF00"/>
              </a:highlight>
              <a:latin typeface="Trebuchet MS"/>
              <a:ea typeface="Trebuchet MS"/>
              <a:cs typeface="Trebuchet MS"/>
              <a:sym typeface="Trebuchet MS"/>
            </a:endParaRPr>
          </a:p>
        </p:txBody>
      </p:sp>
      <p:pic>
        <p:nvPicPr>
          <p:cNvPr id="237" name="Google Shape;237;p11"/>
          <p:cNvPicPr preferRelativeResize="0"/>
          <p:nvPr/>
        </p:nvPicPr>
        <p:blipFill rotWithShape="1">
          <a:blip r:embed="rId4">
            <a:alphaModFix/>
          </a:blip>
          <a:srcRect b="0" l="6601" r="5198" t="5900"/>
          <a:stretch/>
        </p:blipFill>
        <p:spPr>
          <a:xfrm>
            <a:off x="5148063" y="188640"/>
            <a:ext cx="2379115" cy="33843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g1ba0572edb6_0_9"/>
          <p:cNvPicPr preferRelativeResize="0"/>
          <p:nvPr/>
        </p:nvPicPr>
        <p:blipFill>
          <a:blip r:embed="rId3">
            <a:alphaModFix/>
          </a:blip>
          <a:stretch>
            <a:fillRect/>
          </a:stretch>
        </p:blipFill>
        <p:spPr>
          <a:xfrm>
            <a:off x="600876" y="358475"/>
            <a:ext cx="7072650" cy="6026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descr="http://www.modusriciclandi.info/files/materialepillole/2017/logoGS_nuovo.bmp" id="248" name="Google Shape;248;p12"/>
          <p:cNvPicPr preferRelativeResize="0"/>
          <p:nvPr/>
        </p:nvPicPr>
        <p:blipFill rotWithShape="1">
          <a:blip r:embed="rId3">
            <a:alphaModFix/>
          </a:blip>
          <a:srcRect b="0" l="0" r="0" t="0"/>
          <a:stretch/>
        </p:blipFill>
        <p:spPr>
          <a:xfrm>
            <a:off x="683568" y="332656"/>
            <a:ext cx="3913490" cy="1656963"/>
          </a:xfrm>
          <a:prstGeom prst="rect">
            <a:avLst/>
          </a:prstGeom>
          <a:noFill/>
          <a:ln>
            <a:noFill/>
          </a:ln>
        </p:spPr>
      </p:pic>
      <p:sp>
        <p:nvSpPr>
          <p:cNvPr id="249" name="Google Shape;249;p12"/>
          <p:cNvSpPr txBox="1"/>
          <p:nvPr/>
        </p:nvSpPr>
        <p:spPr>
          <a:xfrm>
            <a:off x="971600" y="2852936"/>
            <a:ext cx="6048672"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Green School che si propone di </a:t>
            </a:r>
            <a:r>
              <a:rPr b="1" i="0" lang="it-IT" sz="1800" u="none" cap="none" strike="noStrike">
                <a:solidFill>
                  <a:schemeClr val="dk1"/>
                </a:solidFill>
                <a:latin typeface="Trebuchet MS"/>
                <a:ea typeface="Trebuchet MS"/>
                <a:cs typeface="Trebuchet MS"/>
                <a:sym typeface="Trebuchet MS"/>
              </a:rPr>
              <a:t>supportare e promuovere</a:t>
            </a:r>
            <a:r>
              <a:rPr b="0" i="0" lang="it-IT" sz="1800" u="none" cap="none" strike="noStrike">
                <a:solidFill>
                  <a:schemeClr val="dk1"/>
                </a:solidFill>
                <a:latin typeface="Trebuchet MS"/>
                <a:ea typeface="Trebuchet MS"/>
                <a:cs typeface="Trebuchet MS"/>
                <a:sym typeface="Trebuchet MS"/>
              </a:rPr>
              <a:t> le scuole del territorio che si impegnano a diventare delle eccellenze in termini di sostenibilità ambientale attraverso la riduzione della propria impronta ecologica e la promozione di una cultura dello sviluppo sostenibile tra gli studenti, le famiglie, le istituzioni e in generale tra la comunità.</a:t>
            </a:r>
            <a:br>
              <a:rPr b="0" i="0" lang="it-IT" sz="1800" u="none" cap="none" strike="noStrike">
                <a:solidFill>
                  <a:schemeClr val="dk1"/>
                </a:solidFill>
                <a:latin typeface="Trebuchet MS"/>
                <a:ea typeface="Trebuchet MS"/>
                <a:cs typeface="Trebuchet MS"/>
                <a:sym typeface="Trebuchet MS"/>
              </a:rPr>
            </a:br>
            <a:endParaRPr b="0" i="0" sz="1800" u="none" cap="none" strike="noStrike">
              <a:solidFill>
                <a:schemeClr val="dk1"/>
              </a:solidFill>
              <a:latin typeface="Trebuchet MS"/>
              <a:ea typeface="Trebuchet MS"/>
              <a:cs typeface="Trebuchet MS"/>
              <a:sym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3" name="Shape 253"/>
        <p:cNvGrpSpPr/>
        <p:nvPr/>
      </p:nvGrpSpPr>
      <p:grpSpPr>
        <a:xfrm>
          <a:off x="0" y="0"/>
          <a:ext cx="0" cy="0"/>
          <a:chOff x="0" y="0"/>
          <a:chExt cx="0" cy="0"/>
        </a:xfrm>
      </p:grpSpPr>
      <p:sp>
        <p:nvSpPr>
          <p:cNvPr id="254" name="Google Shape;254;p13"/>
          <p:cNvSpPr txBox="1"/>
          <p:nvPr/>
        </p:nvSpPr>
        <p:spPr>
          <a:xfrm>
            <a:off x="539552" y="2276872"/>
            <a:ext cx="6480720" cy="1446550"/>
          </a:xfrm>
          <a:prstGeom prst="rect">
            <a:avLst/>
          </a:prstGeom>
          <a:gradFill>
            <a:gsLst>
              <a:gs pos="0">
                <a:srgbClr val="F4F7FB"/>
              </a:gs>
              <a:gs pos="74000">
                <a:srgbClr val="ABB8DB"/>
              </a:gs>
              <a:gs pos="83000">
                <a:srgbClr val="ABB8DB"/>
              </a:gs>
              <a:gs pos="100000">
                <a:srgbClr val="C7CFE6"/>
              </a:gs>
            </a:gsLst>
            <a:lin ang="5400000" scaled="0"/>
          </a:gra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1" lang="it-IT" sz="4400" u="none" cap="none" strike="noStrike">
                <a:solidFill>
                  <a:srgbClr val="224F76"/>
                </a:solidFill>
                <a:latin typeface="Trebuchet MS"/>
                <a:ea typeface="Trebuchet MS"/>
                <a:cs typeface="Trebuchet MS"/>
                <a:sym typeface="Trebuchet MS"/>
              </a:rPr>
              <a:t>PROGETTI DELLA SCUOLA PRIMARIA</a:t>
            </a:r>
            <a:endParaRPr b="1" i="1" sz="4400" u="none" cap="none" strike="noStrike">
              <a:solidFill>
                <a:srgbClr val="224F76"/>
              </a:solidFill>
              <a:latin typeface="Trebuchet MS"/>
              <a:ea typeface="Trebuchet MS"/>
              <a:cs typeface="Trebuchet MS"/>
              <a:sym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g1b9d091d1cc_0_0"/>
          <p:cNvPicPr preferRelativeResize="0"/>
          <p:nvPr/>
        </p:nvPicPr>
        <p:blipFill rotWithShape="1">
          <a:blip r:embed="rId3">
            <a:alphaModFix/>
          </a:blip>
          <a:srcRect b="0" l="0" r="0" t="0"/>
          <a:stretch/>
        </p:blipFill>
        <p:spPr>
          <a:xfrm rot="-480300">
            <a:off x="881624" y="1352638"/>
            <a:ext cx="6964599" cy="4938224"/>
          </a:xfrm>
          <a:prstGeom prst="rect">
            <a:avLst/>
          </a:prstGeom>
          <a:noFill/>
          <a:ln>
            <a:noFill/>
          </a:ln>
          <a:effectLst>
            <a:outerShdw blurRad="57150" rotWithShape="0" algn="bl" dir="5400000" dist="19050">
              <a:srgbClr val="000000">
                <a:alpha val="49803"/>
              </a:srgbClr>
            </a:outerShdw>
          </a:effectLst>
        </p:spPr>
      </p:pic>
      <p:sp>
        <p:nvSpPr>
          <p:cNvPr id="261" name="Google Shape;261;g1b9d091d1cc_0_0"/>
          <p:cNvSpPr txBox="1"/>
          <p:nvPr/>
        </p:nvSpPr>
        <p:spPr>
          <a:xfrm>
            <a:off x="1103700" y="698075"/>
            <a:ext cx="543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Trebuchet MS"/>
              <a:ea typeface="Trebuchet MS"/>
              <a:cs typeface="Trebuchet MS"/>
              <a:sym typeface="Trebuchet MS"/>
            </a:endParaRPr>
          </a:p>
        </p:txBody>
      </p:sp>
      <p:sp>
        <p:nvSpPr>
          <p:cNvPr id="262" name="Google Shape;262;g1b9d091d1cc_0_0"/>
          <p:cNvSpPr txBox="1"/>
          <p:nvPr/>
        </p:nvSpPr>
        <p:spPr>
          <a:xfrm>
            <a:off x="638400" y="698075"/>
            <a:ext cx="3933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IT" sz="2000">
                <a:solidFill>
                  <a:srgbClr val="1155CC"/>
                </a:solidFill>
              </a:rPr>
              <a:t>ALZANO CAPOLUOGO</a:t>
            </a:r>
            <a:endParaRPr b="1" sz="2000">
              <a:solidFill>
                <a:srgbClr val="1155CC"/>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56"/>
          <p:cNvPicPr preferRelativeResize="0"/>
          <p:nvPr/>
        </p:nvPicPr>
        <p:blipFill rotWithShape="1">
          <a:blip r:embed="rId3">
            <a:alphaModFix/>
          </a:blip>
          <a:srcRect b="0" l="0" r="0" t="0"/>
          <a:stretch/>
        </p:blipFill>
        <p:spPr>
          <a:xfrm>
            <a:off x="462842" y="577129"/>
            <a:ext cx="8336670" cy="575901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57"/>
          <p:cNvPicPr preferRelativeResize="0"/>
          <p:nvPr/>
        </p:nvPicPr>
        <p:blipFill rotWithShape="1">
          <a:blip r:embed="rId3">
            <a:alphaModFix/>
          </a:blip>
          <a:srcRect b="0" l="0" r="0" t="0"/>
          <a:stretch/>
        </p:blipFill>
        <p:spPr>
          <a:xfrm>
            <a:off x="228132" y="685223"/>
            <a:ext cx="7761322" cy="531841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58"/>
          <p:cNvSpPr txBox="1"/>
          <p:nvPr/>
        </p:nvSpPr>
        <p:spPr>
          <a:xfrm>
            <a:off x="1103700" y="981075"/>
            <a:ext cx="5376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IT" sz="2000">
                <a:solidFill>
                  <a:srgbClr val="0B5394"/>
                </a:solidFill>
              </a:rPr>
              <a:t>PRIMARIA TIRABOSCHI_NESE</a:t>
            </a:r>
            <a:endParaRPr b="1" sz="2000">
              <a:solidFill>
                <a:srgbClr val="0B5394"/>
              </a:solidFill>
            </a:endParaRPr>
          </a:p>
        </p:txBody>
      </p:sp>
      <p:sp>
        <p:nvSpPr>
          <p:cNvPr id="279" name="Google Shape;279;p58"/>
          <p:cNvSpPr txBox="1"/>
          <p:nvPr/>
        </p:nvSpPr>
        <p:spPr>
          <a:xfrm>
            <a:off x="1065950" y="2169675"/>
            <a:ext cx="5546700" cy="206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IT" sz="2200">
                <a:solidFill>
                  <a:srgbClr val="0000FF"/>
                </a:solidFill>
              </a:rPr>
              <a:t>A</a:t>
            </a:r>
            <a:r>
              <a:rPr b="1" lang="it-IT" sz="2600">
                <a:solidFill>
                  <a:srgbClr val="0000FF"/>
                </a:solidFill>
              </a:rPr>
              <a:t>n</a:t>
            </a:r>
            <a:r>
              <a:rPr b="1" lang="it-IT" sz="2400">
                <a:solidFill>
                  <a:srgbClr val="0000FF"/>
                </a:solidFill>
              </a:rPr>
              <a:t>che il plesso di Nese si sta attivando per il servizio di anticipo e posticipo.</a:t>
            </a:r>
            <a:endParaRPr b="1" sz="2400">
              <a:solidFill>
                <a:srgbClr val="0000FF"/>
              </a:solidFill>
            </a:endParaRPr>
          </a:p>
          <a:p>
            <a:pPr indent="0" lvl="0" marL="0" rtl="0" algn="l">
              <a:spcBef>
                <a:spcPts val="0"/>
              </a:spcBef>
              <a:spcAft>
                <a:spcPts val="0"/>
              </a:spcAft>
              <a:buNone/>
            </a:pPr>
            <a:r>
              <a:rPr b="1" lang="it-IT" sz="2400">
                <a:solidFill>
                  <a:srgbClr val="0000FF"/>
                </a:solidFill>
              </a:rPr>
              <a:t>Verranno date info più precise durante le prossime assemblee</a:t>
            </a:r>
            <a:endParaRPr b="1" sz="2400">
              <a:solidFill>
                <a:srgbClr val="0000FF"/>
              </a:solidFill>
            </a:endParaRPr>
          </a:p>
        </p:txBody>
      </p:sp>
      <p:sp>
        <p:nvSpPr>
          <p:cNvPr id="280" name="Google Shape;280;p58"/>
          <p:cNvSpPr txBox="1"/>
          <p:nvPr/>
        </p:nvSpPr>
        <p:spPr>
          <a:xfrm rot="-1032184">
            <a:off x="1979717" y="4443312"/>
            <a:ext cx="5352665" cy="677243"/>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3200">
                <a:solidFill>
                  <a:schemeClr val="dk1"/>
                </a:solidFill>
                <a:highlight>
                  <a:srgbClr val="FF9900"/>
                </a:highlight>
                <a:latin typeface="Comic Sans MS"/>
                <a:ea typeface="Comic Sans MS"/>
                <a:cs typeface="Comic Sans MS"/>
                <a:sym typeface="Comic Sans MS"/>
              </a:rPr>
              <a:t>WORK  IN  PROGRESS</a:t>
            </a:r>
            <a:endParaRPr sz="3200">
              <a:solidFill>
                <a:schemeClr val="dk1"/>
              </a:solidFill>
              <a:highlight>
                <a:srgbClr val="FF9900"/>
              </a:highlight>
              <a:latin typeface="Comic Sans MS"/>
              <a:ea typeface="Comic Sans MS"/>
              <a:cs typeface="Comic Sans MS"/>
              <a:sym typeface="Comic Sans M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4"/>
          <p:cNvSpPr txBox="1"/>
          <p:nvPr/>
        </p:nvSpPr>
        <p:spPr>
          <a:xfrm>
            <a:off x="395536" y="332656"/>
            <a:ext cx="6462464" cy="400110"/>
          </a:xfrm>
          <a:prstGeom prst="rect">
            <a:avLst/>
          </a:prstGeom>
          <a:gradFill>
            <a:gsLst>
              <a:gs pos="0">
                <a:srgbClr val="F4F7FB"/>
              </a:gs>
              <a:gs pos="74000">
                <a:srgbClr val="ABB8DB"/>
              </a:gs>
              <a:gs pos="83000">
                <a:srgbClr val="ABB8DB"/>
              </a:gs>
              <a:gs pos="100000">
                <a:srgbClr val="C7CFE6"/>
              </a:gs>
            </a:gsLst>
            <a:lin ang="5400000" scaled="0"/>
          </a:gra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1" lang="it-IT" sz="2000" u="none" cap="none" strike="noStrike">
                <a:solidFill>
                  <a:srgbClr val="224F76"/>
                </a:solidFill>
                <a:latin typeface="Trebuchet MS"/>
                <a:ea typeface="Trebuchet MS"/>
                <a:cs typeface="Trebuchet MS"/>
                <a:sym typeface="Trebuchet MS"/>
              </a:rPr>
              <a:t>«Settimana dell’accoglienza»  </a:t>
            </a:r>
            <a:endParaRPr b="1" i="1" sz="2000" u="none" cap="none" strike="noStrike">
              <a:solidFill>
                <a:srgbClr val="224F76"/>
              </a:solidFill>
              <a:latin typeface="Trebuchet MS"/>
              <a:ea typeface="Trebuchet MS"/>
              <a:cs typeface="Trebuchet MS"/>
              <a:sym typeface="Trebuchet MS"/>
            </a:endParaRPr>
          </a:p>
        </p:txBody>
      </p:sp>
      <p:sp>
        <p:nvSpPr>
          <p:cNvPr id="286" name="Google Shape;286;p14"/>
          <p:cNvSpPr txBox="1"/>
          <p:nvPr/>
        </p:nvSpPr>
        <p:spPr>
          <a:xfrm>
            <a:off x="323528" y="762609"/>
            <a:ext cx="6696744" cy="28623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it-IT" sz="1800" u="none" cap="none" strike="noStrike">
                <a:solidFill>
                  <a:srgbClr val="3477B2"/>
                </a:solidFill>
                <a:latin typeface="Trebuchet MS"/>
                <a:ea typeface="Trebuchet MS"/>
                <a:cs typeface="Trebuchet MS"/>
                <a:sym typeface="Trebuchet MS"/>
              </a:rPr>
              <a:t>Dal 12 al 17 settembre 2023</a:t>
            </a:r>
            <a:endParaRPr b="0" i="0" sz="1800" u="none" cap="none" strike="noStrike">
              <a:solidFill>
                <a:srgbClr val="3477B2"/>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Le insegnanti dedicano la prima settimana di scuola ad attività di accoglienza finalizzate a riscoprire il piacere di essere di nuovo insieme. Si effettuano non solo attività di classe, ma anche di plesso e a classi aperte. Particolari attenzioni sono riservate agli alunni di classe prima che vengono gradualmente accompagnati a prendere consapevolezza della loro nuova esperienza scolastica, nella conoscenza del gruppo classe, delle insegnanti, del nuovo ambiente e degli spazi che lo caratterizzano. </a:t>
            </a:r>
            <a:endParaRPr b="0" i="0" sz="1400" u="none" cap="none" strike="noStrike">
              <a:solidFill>
                <a:srgbClr val="000000"/>
              </a:solidFill>
              <a:latin typeface="Arial"/>
              <a:ea typeface="Arial"/>
              <a:cs typeface="Arial"/>
              <a:sym typeface="Arial"/>
            </a:endParaRPr>
          </a:p>
        </p:txBody>
      </p:sp>
      <p:pic>
        <p:nvPicPr>
          <p:cNvPr id="287" name="Google Shape;287;p14"/>
          <p:cNvPicPr preferRelativeResize="0"/>
          <p:nvPr/>
        </p:nvPicPr>
        <p:blipFill rotWithShape="1">
          <a:blip r:embed="rId3">
            <a:alphaModFix/>
          </a:blip>
          <a:srcRect b="0" l="0" r="0" t="0"/>
          <a:stretch/>
        </p:blipFill>
        <p:spPr>
          <a:xfrm>
            <a:off x="323528" y="3605887"/>
            <a:ext cx="3857456" cy="2326828"/>
          </a:xfrm>
          <a:prstGeom prst="rect">
            <a:avLst/>
          </a:prstGeom>
          <a:noFill/>
          <a:ln>
            <a:noFill/>
          </a:ln>
        </p:spPr>
      </p:pic>
      <p:pic>
        <p:nvPicPr>
          <p:cNvPr id="288" name="Google Shape;288;p14"/>
          <p:cNvPicPr preferRelativeResize="0"/>
          <p:nvPr/>
        </p:nvPicPr>
        <p:blipFill rotWithShape="1">
          <a:blip r:embed="rId4">
            <a:alphaModFix/>
          </a:blip>
          <a:srcRect b="32065" l="21180" r="0" t="11322"/>
          <a:stretch/>
        </p:blipFill>
        <p:spPr>
          <a:xfrm>
            <a:off x="4180984" y="4150485"/>
            <a:ext cx="2867798" cy="1240862"/>
          </a:xfrm>
          <a:prstGeom prst="rect">
            <a:avLst/>
          </a:prstGeom>
          <a:noFill/>
          <a:ln>
            <a:noFill/>
          </a:ln>
        </p:spPr>
      </p:pic>
      <p:pic>
        <p:nvPicPr>
          <p:cNvPr id="289" name="Google Shape;289;p14"/>
          <p:cNvPicPr preferRelativeResize="0"/>
          <p:nvPr/>
        </p:nvPicPr>
        <p:blipFill rotWithShape="1">
          <a:blip r:embed="rId5">
            <a:alphaModFix/>
          </a:blip>
          <a:srcRect b="0" l="4294" r="5250" t="28164"/>
          <a:stretch/>
        </p:blipFill>
        <p:spPr>
          <a:xfrm>
            <a:off x="5505352" y="5421644"/>
            <a:ext cx="3086860" cy="1379170"/>
          </a:xfrm>
          <a:prstGeom prst="rect">
            <a:avLst/>
          </a:prstGeom>
          <a:noFill/>
          <a:ln>
            <a:noFill/>
          </a:ln>
        </p:spPr>
      </p:pic>
      <p:pic>
        <p:nvPicPr>
          <p:cNvPr id="290" name="Google Shape;290;p14"/>
          <p:cNvPicPr preferRelativeResize="0"/>
          <p:nvPr/>
        </p:nvPicPr>
        <p:blipFill rotWithShape="1">
          <a:blip r:embed="rId6">
            <a:alphaModFix/>
          </a:blip>
          <a:srcRect b="0" l="8477" r="0" t="0"/>
          <a:stretch/>
        </p:blipFill>
        <p:spPr>
          <a:xfrm>
            <a:off x="6440036" y="2636912"/>
            <a:ext cx="2548349" cy="1665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3" name="Shape 153"/>
        <p:cNvGrpSpPr/>
        <p:nvPr/>
      </p:nvGrpSpPr>
      <p:grpSpPr>
        <a:xfrm>
          <a:off x="0" y="0"/>
          <a:ext cx="0" cy="0"/>
          <a:chOff x="0" y="0"/>
          <a:chExt cx="0" cy="0"/>
        </a:xfrm>
      </p:grpSpPr>
      <p:sp>
        <p:nvSpPr>
          <p:cNvPr id="154" name="Google Shape;154;p2"/>
          <p:cNvSpPr txBox="1"/>
          <p:nvPr/>
        </p:nvSpPr>
        <p:spPr>
          <a:xfrm>
            <a:off x="539552" y="2780928"/>
            <a:ext cx="6768752" cy="1138773"/>
          </a:xfrm>
          <a:prstGeom prst="rect">
            <a:avLst/>
          </a:prstGeom>
          <a:gradFill>
            <a:gsLst>
              <a:gs pos="0">
                <a:srgbClr val="F4F7FB"/>
              </a:gs>
              <a:gs pos="74000">
                <a:srgbClr val="ABB8DB"/>
              </a:gs>
              <a:gs pos="83000">
                <a:srgbClr val="ABB8DB"/>
              </a:gs>
              <a:gs pos="100000">
                <a:srgbClr val="C7CFE6"/>
              </a:gs>
            </a:gsLst>
            <a:lin ang="5400000" scaled="0"/>
          </a:gra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1" i="1" lang="it-IT" sz="4400" u="none" cap="none" strike="noStrike">
                <a:solidFill>
                  <a:srgbClr val="224F76"/>
                </a:solidFill>
                <a:latin typeface="Trebuchet MS"/>
                <a:ea typeface="Trebuchet MS"/>
                <a:cs typeface="Trebuchet MS"/>
                <a:sym typeface="Trebuchet MS"/>
              </a:rPr>
              <a:t>Piano offerta formativa </a:t>
            </a:r>
            <a:r>
              <a:rPr b="1" i="1" lang="it-IT" sz="2400" u="none" cap="none" strike="noStrike">
                <a:solidFill>
                  <a:srgbClr val="224F76"/>
                </a:solidFill>
                <a:latin typeface="Trebuchet MS"/>
                <a:ea typeface="Trebuchet MS"/>
                <a:cs typeface="Trebuchet MS"/>
                <a:sym typeface="Trebuchet MS"/>
              </a:rPr>
              <a:t>(IDEE  DI RIFERIMENTO) </a:t>
            </a:r>
            <a:endParaRPr b="1" i="1" sz="2400" u="none" cap="none" strike="noStrike">
              <a:solidFill>
                <a:srgbClr val="224F76"/>
              </a:solidFill>
              <a:latin typeface="Trebuchet MS"/>
              <a:ea typeface="Trebuchet MS"/>
              <a:cs typeface="Trebuchet MS"/>
              <a:sym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15"/>
          <p:cNvSpPr txBox="1"/>
          <p:nvPr/>
        </p:nvSpPr>
        <p:spPr>
          <a:xfrm>
            <a:off x="395536" y="332656"/>
            <a:ext cx="6462464" cy="400110"/>
          </a:xfrm>
          <a:prstGeom prst="rect">
            <a:avLst/>
          </a:prstGeom>
          <a:gradFill>
            <a:gsLst>
              <a:gs pos="0">
                <a:srgbClr val="F4F7FB"/>
              </a:gs>
              <a:gs pos="74000">
                <a:srgbClr val="ABB8DB"/>
              </a:gs>
              <a:gs pos="83000">
                <a:srgbClr val="ABB8DB"/>
              </a:gs>
              <a:gs pos="100000">
                <a:srgbClr val="C7CFE6"/>
              </a:gs>
            </a:gsLst>
            <a:lin ang="5400000" scaled="0"/>
          </a:gra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1" lang="it-IT" sz="2000" u="none" cap="none" strike="noStrike">
                <a:solidFill>
                  <a:srgbClr val="224F76"/>
                </a:solidFill>
                <a:latin typeface="Trebuchet MS"/>
                <a:ea typeface="Trebuchet MS"/>
                <a:cs typeface="Trebuchet MS"/>
                <a:sym typeface="Trebuchet MS"/>
              </a:rPr>
              <a:t>EDUCAZIONE ALLA SALUTE: MERENDA SANA  </a:t>
            </a:r>
            <a:endParaRPr b="1" i="1" sz="2000" u="none" cap="none" strike="noStrike">
              <a:solidFill>
                <a:srgbClr val="224F76"/>
              </a:solidFill>
              <a:latin typeface="Trebuchet MS"/>
              <a:ea typeface="Trebuchet MS"/>
              <a:cs typeface="Trebuchet MS"/>
              <a:sym typeface="Trebuchet MS"/>
            </a:endParaRPr>
          </a:p>
        </p:txBody>
      </p:sp>
      <p:sp>
        <p:nvSpPr>
          <p:cNvPr id="296" name="Google Shape;296;p15"/>
          <p:cNvSpPr txBox="1"/>
          <p:nvPr/>
        </p:nvSpPr>
        <p:spPr>
          <a:xfrm>
            <a:off x="414228" y="908720"/>
            <a:ext cx="5741948" cy="39703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A conclusione di attività riferite all’Educazione alla Salute e all’Educazione Alimentare è diventata buona abitudine incentivare il consumo di una merenda sana per uno sviluppo armonioso del corpo e della mente. Nelle tre scuole si propone, almeno in alcuni giorni, la scelta di una merenda a base di frutta e/o verdura o prodotti similari al fine di sensibilizzare ed incentivare l’assunzione di cibi salutari.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Nei plessi in cui è attiva la mensa, i bambini hanno svolto un'indagine per tenere d'occhio “cosa resta nel piatto” ed essere più consci dei propri consumi, riducendo gli sprechi.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A tavola l’invito ad assaggiare ogni pietanza è volto a sviluppare un sano rapporto con il cibo.</a:t>
            </a:r>
            <a:endParaRPr b="0" i="0" sz="1800" u="none" cap="none" strike="noStrike">
              <a:solidFill>
                <a:schemeClr val="dk1"/>
              </a:solidFill>
              <a:latin typeface="Trebuchet MS"/>
              <a:ea typeface="Trebuchet MS"/>
              <a:cs typeface="Trebuchet MS"/>
              <a:sym typeface="Trebuchet MS"/>
            </a:endParaRPr>
          </a:p>
        </p:txBody>
      </p:sp>
      <p:pic>
        <p:nvPicPr>
          <p:cNvPr id="297" name="Google Shape;297;p15"/>
          <p:cNvPicPr preferRelativeResize="0"/>
          <p:nvPr/>
        </p:nvPicPr>
        <p:blipFill rotWithShape="1">
          <a:blip r:embed="rId3">
            <a:alphaModFix/>
          </a:blip>
          <a:srcRect b="0" l="0" r="0" t="0"/>
          <a:stretch/>
        </p:blipFill>
        <p:spPr>
          <a:xfrm>
            <a:off x="6156176" y="2420888"/>
            <a:ext cx="2886866" cy="4289415"/>
          </a:xfrm>
          <a:prstGeom prst="rect">
            <a:avLst/>
          </a:prstGeom>
          <a:noFill/>
          <a:ln>
            <a:noFill/>
          </a:ln>
        </p:spPr>
      </p:pic>
      <p:pic>
        <p:nvPicPr>
          <p:cNvPr descr="C:\Users\Sostegno\Desktop\images.jpg" id="298" name="Google Shape;298;p15"/>
          <p:cNvPicPr preferRelativeResize="0"/>
          <p:nvPr/>
        </p:nvPicPr>
        <p:blipFill rotWithShape="1">
          <a:blip r:embed="rId4">
            <a:alphaModFix/>
          </a:blip>
          <a:srcRect b="0" l="0" r="0" t="0"/>
          <a:stretch/>
        </p:blipFill>
        <p:spPr>
          <a:xfrm>
            <a:off x="1619672" y="4879038"/>
            <a:ext cx="2520280" cy="168617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16"/>
          <p:cNvSpPr txBox="1"/>
          <p:nvPr/>
        </p:nvSpPr>
        <p:spPr>
          <a:xfrm>
            <a:off x="395536" y="332656"/>
            <a:ext cx="6462464" cy="707886"/>
          </a:xfrm>
          <a:prstGeom prst="rect">
            <a:avLst/>
          </a:prstGeom>
          <a:gradFill>
            <a:gsLst>
              <a:gs pos="0">
                <a:srgbClr val="F4F7FB"/>
              </a:gs>
              <a:gs pos="74000">
                <a:srgbClr val="ABB8DB"/>
              </a:gs>
              <a:gs pos="83000">
                <a:srgbClr val="ABB8DB"/>
              </a:gs>
              <a:gs pos="100000">
                <a:srgbClr val="C7CFE6"/>
              </a:gs>
            </a:gsLst>
            <a:lin ang="5400000" scaled="0"/>
          </a:gra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1" lang="it-IT" sz="2000" u="none" cap="none" strike="noStrike">
                <a:solidFill>
                  <a:srgbClr val="224F76"/>
                </a:solidFill>
                <a:latin typeface="Trebuchet MS"/>
                <a:ea typeface="Trebuchet MS"/>
                <a:cs typeface="Trebuchet MS"/>
                <a:sym typeface="Trebuchet MS"/>
              </a:rPr>
              <a:t>DATI GENERALI NELL’ORGANIZZAZIONE DELLA SCUOLA PRIMARIA  </a:t>
            </a:r>
            <a:endParaRPr b="1" i="1" sz="2000" u="none" cap="none" strike="noStrike">
              <a:solidFill>
                <a:srgbClr val="224F76"/>
              </a:solidFill>
              <a:latin typeface="Trebuchet MS"/>
              <a:ea typeface="Trebuchet MS"/>
              <a:cs typeface="Trebuchet MS"/>
              <a:sym typeface="Trebuchet MS"/>
            </a:endParaRPr>
          </a:p>
        </p:txBody>
      </p:sp>
      <p:sp>
        <p:nvSpPr>
          <p:cNvPr id="304" name="Google Shape;304;p16"/>
          <p:cNvSpPr/>
          <p:nvPr/>
        </p:nvSpPr>
        <p:spPr>
          <a:xfrm>
            <a:off x="1062182" y="1228435"/>
            <a:ext cx="5109792" cy="421614"/>
          </a:xfrm>
          <a:prstGeom prst="rect">
            <a:avLst/>
          </a:prstGeom>
          <a:noFill/>
          <a:ln cap="flat" cmpd="sng" w="28575">
            <a:solidFill>
              <a:srgbClr val="253356"/>
            </a:solidFill>
            <a:prstDash val="dashDot"/>
            <a:round/>
            <a:headEnd len="sm" w="sm" type="none"/>
            <a:tailEnd len="sm" w="sm" type="none"/>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2000"/>
              <a:buFont typeface="Arial"/>
              <a:buNone/>
            </a:pPr>
            <a:r>
              <a:rPr b="0" i="0" lang="it-IT" sz="2000" u="none" cap="none" strike="noStrike">
                <a:solidFill>
                  <a:srgbClr val="3477B2"/>
                </a:solidFill>
                <a:latin typeface="Trebuchet MS"/>
                <a:ea typeface="Trebuchet MS"/>
                <a:cs typeface="Trebuchet MS"/>
                <a:sym typeface="Trebuchet MS"/>
              </a:rPr>
              <a:t>Discipline e distribuzione oraria</a:t>
            </a:r>
            <a:endParaRPr b="0" i="0" sz="2000" u="none" cap="none" strike="noStrike">
              <a:solidFill>
                <a:srgbClr val="3477B2"/>
              </a:solidFill>
              <a:latin typeface="Trebuchet MS"/>
              <a:ea typeface="Trebuchet MS"/>
              <a:cs typeface="Trebuchet MS"/>
              <a:sym typeface="Trebuchet MS"/>
            </a:endParaRPr>
          </a:p>
        </p:txBody>
      </p:sp>
      <p:graphicFrame>
        <p:nvGraphicFramePr>
          <p:cNvPr id="305" name="Google Shape;305;p16"/>
          <p:cNvGraphicFramePr/>
          <p:nvPr/>
        </p:nvGraphicFramePr>
        <p:xfrm>
          <a:off x="1331640" y="2132852"/>
          <a:ext cx="3000000" cy="3000000"/>
        </p:xfrm>
        <a:graphic>
          <a:graphicData uri="http://schemas.openxmlformats.org/drawingml/2006/table">
            <a:tbl>
              <a:tblPr>
                <a:noFill/>
                <a:tableStyleId>{C44EA2E9-A1C3-4470-A5E3-B67FF30FB9A4}</a:tableStyleId>
              </a:tblPr>
              <a:tblGrid>
                <a:gridCol w="1801600"/>
                <a:gridCol w="532575"/>
                <a:gridCol w="532575"/>
                <a:gridCol w="532575"/>
                <a:gridCol w="532575"/>
                <a:gridCol w="532575"/>
              </a:tblGrid>
              <a:tr h="354475">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Disciplina/Classe</a:t>
                      </a:r>
                      <a:endParaRPr sz="1100" u="none" cap="none" strike="noStrike">
                        <a:latin typeface="Cambria"/>
                        <a:ea typeface="Cambria"/>
                        <a:cs typeface="Cambria"/>
                        <a:sym typeface="Cambria"/>
                      </a:endParaRPr>
                    </a:p>
                  </a:txBody>
                  <a:tcPr marT="0" marB="0" marR="68575" marL="68575"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b="1" lang="it-IT" sz="1100" u="none" cap="none" strike="noStrike">
                          <a:latin typeface="Calibri"/>
                          <a:ea typeface="Calibri"/>
                          <a:cs typeface="Calibri"/>
                          <a:sym typeface="Calibri"/>
                        </a:rPr>
                        <a:t>1</a:t>
                      </a:r>
                      <a:r>
                        <a:rPr b="1" baseline="30000" lang="it-IT" sz="1100" u="none" cap="none" strike="noStrike">
                          <a:latin typeface="Calibri"/>
                          <a:ea typeface="Calibri"/>
                          <a:cs typeface="Calibri"/>
                          <a:sym typeface="Calibri"/>
                        </a:rPr>
                        <a:t>a</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b="1" lang="it-IT" sz="1100" u="none" cap="none" strike="noStrike">
                          <a:latin typeface="Calibri"/>
                          <a:ea typeface="Calibri"/>
                          <a:cs typeface="Calibri"/>
                          <a:sym typeface="Calibri"/>
                        </a:rPr>
                        <a:t>2</a:t>
                      </a:r>
                      <a:r>
                        <a:rPr b="1" baseline="30000" lang="it-IT" sz="1100" u="none" cap="none" strike="noStrike">
                          <a:latin typeface="Calibri"/>
                          <a:ea typeface="Calibri"/>
                          <a:cs typeface="Calibri"/>
                          <a:sym typeface="Calibri"/>
                        </a:rPr>
                        <a:t>a</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b="1" lang="it-IT" sz="1100" u="none" cap="none" strike="noStrike">
                          <a:latin typeface="Calibri"/>
                          <a:ea typeface="Calibri"/>
                          <a:cs typeface="Calibri"/>
                          <a:sym typeface="Calibri"/>
                        </a:rPr>
                        <a:t>3</a:t>
                      </a:r>
                      <a:r>
                        <a:rPr b="1" baseline="30000" lang="it-IT" sz="1100" u="none" cap="none" strike="noStrike">
                          <a:latin typeface="Calibri"/>
                          <a:ea typeface="Calibri"/>
                          <a:cs typeface="Calibri"/>
                          <a:sym typeface="Calibri"/>
                        </a:rPr>
                        <a:t>a</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b="1" lang="it-IT" sz="1100" u="none" cap="none" strike="noStrike">
                          <a:latin typeface="Calibri"/>
                          <a:ea typeface="Calibri"/>
                          <a:cs typeface="Calibri"/>
                          <a:sym typeface="Calibri"/>
                        </a:rPr>
                        <a:t>4</a:t>
                      </a:r>
                      <a:r>
                        <a:rPr b="1" baseline="30000" lang="it-IT" sz="1100" u="none" cap="none" strike="noStrike">
                          <a:latin typeface="Calibri"/>
                          <a:ea typeface="Calibri"/>
                          <a:cs typeface="Calibri"/>
                          <a:sym typeface="Calibri"/>
                        </a:rPr>
                        <a:t>a</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b="1" lang="it-IT" sz="1100" u="none" cap="none" strike="noStrike">
                          <a:latin typeface="Calibri"/>
                          <a:ea typeface="Calibri"/>
                          <a:cs typeface="Calibri"/>
                          <a:sym typeface="Calibri"/>
                        </a:rPr>
                        <a:t>5</a:t>
                      </a:r>
                      <a:r>
                        <a:rPr b="1" baseline="30000" lang="it-IT" sz="1100" u="none" cap="none" strike="noStrike">
                          <a:latin typeface="Calibri"/>
                          <a:ea typeface="Calibri"/>
                          <a:cs typeface="Calibri"/>
                          <a:sym typeface="Calibri"/>
                        </a:rPr>
                        <a:t>a</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67400">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Italiano</a:t>
                      </a:r>
                      <a:endParaRPr sz="1100" u="none" cap="none" strike="noStrike">
                        <a:latin typeface="Cambria"/>
                        <a:ea typeface="Cambria"/>
                        <a:cs typeface="Cambria"/>
                        <a:sym typeface="Cambria"/>
                      </a:endParaRPr>
                    </a:p>
                  </a:txBody>
                  <a:tcPr marT="0" marB="0" marR="68575" marL="68575"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8</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8</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7</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7</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7</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07350">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Storia-Geografia-Cost.</a:t>
                      </a:r>
                      <a:endParaRPr sz="1100" u="none" cap="none" strike="noStrike">
                        <a:latin typeface="Cambria"/>
                        <a:ea typeface="Cambria"/>
                        <a:cs typeface="Cambria"/>
                        <a:sym typeface="Cambria"/>
                      </a:endParaRPr>
                    </a:p>
                  </a:txBody>
                  <a:tcPr marT="0" marB="0" marR="68575" marL="68575"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4</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b="0" lang="it-IT" sz="1100" u="none" cap="none" strike="noStrike">
                          <a:latin typeface="Calibri"/>
                          <a:ea typeface="Calibri"/>
                          <a:cs typeface="Calibri"/>
                          <a:sym typeface="Calibri"/>
                        </a:rPr>
                        <a:t>4</a:t>
                      </a:r>
                      <a:endParaRPr b="0"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b="0" lang="it-IT" sz="1100" u="none" cap="none" strike="noStrike">
                          <a:latin typeface="Calibri"/>
                          <a:ea typeface="Calibri"/>
                          <a:cs typeface="Calibri"/>
                          <a:sym typeface="Calibri"/>
                        </a:rPr>
                        <a:t>4</a:t>
                      </a:r>
                      <a:endParaRPr b="0"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b="0" lang="it-IT" sz="1100" u="none" cap="none" strike="noStrike">
                          <a:latin typeface="Calibri"/>
                          <a:ea typeface="Calibri"/>
                          <a:cs typeface="Calibri"/>
                          <a:sym typeface="Calibri"/>
                        </a:rPr>
                        <a:t>4</a:t>
                      </a:r>
                      <a:endParaRPr b="0"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b="0" lang="it-IT" sz="1100" u="none" cap="none" strike="noStrike">
                          <a:latin typeface="Calibri"/>
                          <a:ea typeface="Calibri"/>
                          <a:cs typeface="Calibri"/>
                          <a:sym typeface="Calibri"/>
                        </a:rPr>
                        <a:t>4</a:t>
                      </a:r>
                      <a:endParaRPr b="0"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67400">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Matematica</a:t>
                      </a:r>
                      <a:endParaRPr sz="1100" u="none" cap="none" strike="noStrike">
                        <a:latin typeface="Cambria"/>
                        <a:ea typeface="Cambria"/>
                        <a:cs typeface="Cambria"/>
                        <a:sym typeface="Cambria"/>
                      </a:endParaRPr>
                    </a:p>
                  </a:txBody>
                  <a:tcPr marT="0" marB="0" marR="68575" marL="68575"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b="1" lang="it-IT" sz="1100" u="none" cap="none" strike="noStrike">
                          <a:latin typeface="Calibri"/>
                          <a:ea typeface="Calibri"/>
                          <a:cs typeface="Calibri"/>
                          <a:sym typeface="Calibri"/>
                        </a:rPr>
                        <a:t>7</a:t>
                      </a:r>
                      <a:endParaRPr b="1"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a:txBody>
                    <a:bodyPr/>
                    <a:lstStyle/>
                    <a:p>
                      <a:pPr indent="0" lvl="0" marL="0" marR="0" rtl="0" algn="ctr">
                        <a:lnSpc>
                          <a:spcPct val="107000"/>
                        </a:lnSpc>
                        <a:spcBef>
                          <a:spcPts val="0"/>
                        </a:spcBef>
                        <a:spcAft>
                          <a:spcPts val="0"/>
                        </a:spcAft>
                        <a:buClr>
                          <a:srgbClr val="000000"/>
                        </a:buClr>
                        <a:buSzPts val="1100"/>
                        <a:buFont typeface="Arial"/>
                        <a:buNone/>
                      </a:pPr>
                      <a:r>
                        <a:rPr b="1" lang="it-IT" sz="1100" u="none" cap="none" strike="noStrike">
                          <a:solidFill>
                            <a:srgbClr val="FF0000"/>
                          </a:solidFill>
                          <a:latin typeface="Calibri"/>
                          <a:ea typeface="Calibri"/>
                          <a:cs typeface="Calibri"/>
                          <a:sym typeface="Calibri"/>
                        </a:rPr>
                        <a:t>7</a:t>
                      </a:r>
                      <a:endParaRPr b="1" sz="1100" u="none" cap="none" strike="noStrike">
                        <a:solidFill>
                          <a:srgbClr val="FF0000"/>
                        </a:solidFill>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a:txBody>
                    <a:bodyPr/>
                    <a:lstStyle/>
                    <a:p>
                      <a:pPr indent="0" lvl="0" marL="0" marR="0" rtl="0" algn="ctr">
                        <a:lnSpc>
                          <a:spcPct val="107000"/>
                        </a:lnSpc>
                        <a:spcBef>
                          <a:spcPts val="0"/>
                        </a:spcBef>
                        <a:spcAft>
                          <a:spcPts val="0"/>
                        </a:spcAft>
                        <a:buClr>
                          <a:srgbClr val="000000"/>
                        </a:buClr>
                        <a:buSzPts val="1100"/>
                        <a:buFont typeface="Arial"/>
                        <a:buNone/>
                      </a:pPr>
                      <a:r>
                        <a:rPr b="1" lang="it-IT" sz="1100" u="none" cap="none" strike="noStrike">
                          <a:solidFill>
                            <a:srgbClr val="FF0000"/>
                          </a:solidFill>
                          <a:latin typeface="Calibri"/>
                          <a:ea typeface="Calibri"/>
                          <a:cs typeface="Calibri"/>
                          <a:sym typeface="Calibri"/>
                        </a:rPr>
                        <a:t>7</a:t>
                      </a:r>
                      <a:endParaRPr b="1" sz="1100" u="none" cap="none" strike="noStrike">
                        <a:solidFill>
                          <a:srgbClr val="FF0000"/>
                        </a:solidFill>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a:txBody>
                    <a:bodyPr/>
                    <a:lstStyle/>
                    <a:p>
                      <a:pPr indent="0" lvl="0" marL="0" marR="0" rtl="0" algn="ctr">
                        <a:lnSpc>
                          <a:spcPct val="107000"/>
                        </a:lnSpc>
                        <a:spcBef>
                          <a:spcPts val="0"/>
                        </a:spcBef>
                        <a:spcAft>
                          <a:spcPts val="0"/>
                        </a:spcAft>
                        <a:buClr>
                          <a:srgbClr val="000000"/>
                        </a:buClr>
                        <a:buSzPts val="1100"/>
                        <a:buFont typeface="Arial"/>
                        <a:buNone/>
                      </a:pPr>
                      <a:r>
                        <a:rPr b="1" lang="it-IT" sz="1100" u="none" cap="none" strike="noStrike">
                          <a:solidFill>
                            <a:srgbClr val="FF0000"/>
                          </a:solidFill>
                          <a:latin typeface="Calibri"/>
                          <a:ea typeface="Calibri"/>
                          <a:cs typeface="Calibri"/>
                          <a:sym typeface="Calibri"/>
                        </a:rPr>
                        <a:t>7</a:t>
                      </a:r>
                      <a:endParaRPr b="1" sz="1100" u="none" cap="none" strike="noStrike">
                        <a:solidFill>
                          <a:srgbClr val="FF0000"/>
                        </a:solidFill>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a:txBody>
                    <a:bodyPr/>
                    <a:lstStyle/>
                    <a:p>
                      <a:pPr indent="0" lvl="0" marL="0" marR="0" rtl="0" algn="ctr">
                        <a:lnSpc>
                          <a:spcPct val="107000"/>
                        </a:lnSpc>
                        <a:spcBef>
                          <a:spcPts val="0"/>
                        </a:spcBef>
                        <a:spcAft>
                          <a:spcPts val="0"/>
                        </a:spcAft>
                        <a:buClr>
                          <a:srgbClr val="000000"/>
                        </a:buClr>
                        <a:buSzPts val="1100"/>
                        <a:buFont typeface="Arial"/>
                        <a:buNone/>
                      </a:pPr>
                      <a:r>
                        <a:rPr b="1" lang="it-IT" sz="1100" u="none" cap="none" strike="noStrike">
                          <a:solidFill>
                            <a:srgbClr val="FF0000"/>
                          </a:solidFill>
                          <a:latin typeface="Calibri"/>
                          <a:ea typeface="Calibri"/>
                          <a:cs typeface="Calibri"/>
                          <a:sym typeface="Calibri"/>
                        </a:rPr>
                        <a:t>7</a:t>
                      </a:r>
                      <a:endParaRPr b="1" sz="1100" u="none" cap="none" strike="noStrike">
                        <a:solidFill>
                          <a:srgbClr val="FF0000"/>
                        </a:solidFill>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r>
              <a:tr h="267400">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Scienze</a:t>
                      </a:r>
                      <a:endParaRPr sz="1100" u="none" cap="none" strike="noStrike">
                        <a:latin typeface="Cambria"/>
                        <a:ea typeface="Cambria"/>
                        <a:cs typeface="Cambria"/>
                        <a:sym typeface="Cambria"/>
                      </a:endParaRPr>
                    </a:p>
                  </a:txBody>
                  <a:tcPr marT="0" marB="0" marR="68575" marL="68575"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2</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2</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2</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2</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2</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67400">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Musica</a:t>
                      </a:r>
                      <a:endParaRPr sz="1100" u="none" cap="none" strike="noStrike">
                        <a:latin typeface="Cambria"/>
                        <a:ea typeface="Cambria"/>
                        <a:cs typeface="Cambria"/>
                        <a:sym typeface="Cambria"/>
                      </a:endParaRPr>
                    </a:p>
                  </a:txBody>
                  <a:tcPr marT="0" marB="0" marR="68575" marL="68575"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b="0" lang="it-IT" sz="1100" u="none" cap="none" strike="noStrike">
                          <a:latin typeface="Calibri"/>
                          <a:ea typeface="Calibri"/>
                          <a:cs typeface="Calibri"/>
                          <a:sym typeface="Calibri"/>
                        </a:rPr>
                        <a:t>1</a:t>
                      </a:r>
                      <a:endParaRPr b="0"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b="0" lang="it-IT" sz="1100" u="none" cap="none" strike="noStrike">
                          <a:latin typeface="Calibri"/>
                          <a:ea typeface="Calibri"/>
                          <a:cs typeface="Calibri"/>
                          <a:sym typeface="Calibri"/>
                        </a:rPr>
                        <a:t>1</a:t>
                      </a:r>
                      <a:endParaRPr b="0"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b="0" lang="it-IT" sz="1100" u="none" cap="none" strike="noStrike">
                          <a:latin typeface="Calibri"/>
                          <a:ea typeface="Calibri"/>
                          <a:cs typeface="Calibri"/>
                          <a:sym typeface="Calibri"/>
                        </a:rPr>
                        <a:t>1</a:t>
                      </a:r>
                      <a:endParaRPr b="0"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b="0" lang="it-IT" sz="1100" u="none" cap="none" strike="noStrike">
                          <a:latin typeface="Calibri"/>
                          <a:ea typeface="Calibri"/>
                          <a:cs typeface="Calibri"/>
                          <a:sym typeface="Calibri"/>
                        </a:rPr>
                        <a:t>1</a:t>
                      </a:r>
                      <a:endParaRPr b="0"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b="0" lang="it-IT" sz="1100" u="none" cap="none" strike="noStrike">
                          <a:latin typeface="Calibri"/>
                          <a:ea typeface="Calibri"/>
                          <a:cs typeface="Calibri"/>
                          <a:sym typeface="Calibri"/>
                        </a:rPr>
                        <a:t>1</a:t>
                      </a:r>
                      <a:endParaRPr b="0"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67400">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Arte-immagine</a:t>
                      </a:r>
                      <a:endParaRPr sz="1100" u="none" cap="none" strike="noStrike">
                        <a:latin typeface="Cambria"/>
                        <a:ea typeface="Cambria"/>
                        <a:cs typeface="Cambria"/>
                        <a:sym typeface="Cambria"/>
                      </a:endParaRPr>
                    </a:p>
                  </a:txBody>
                  <a:tcPr marT="0" marB="0" marR="68575" marL="68575"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2</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2</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2</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2</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2</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67400">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Scienze motorie</a:t>
                      </a:r>
                      <a:endParaRPr sz="1100" u="none" cap="none" strike="noStrike">
                        <a:latin typeface="Cambria"/>
                        <a:ea typeface="Cambria"/>
                        <a:cs typeface="Cambria"/>
                        <a:sym typeface="Cambria"/>
                      </a:endParaRPr>
                    </a:p>
                  </a:txBody>
                  <a:tcPr marT="0" marB="0" marR="68575" marL="68575"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3E5F6"/>
                    </a:solidFill>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2</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3E5F6"/>
                    </a:solidFill>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2</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3E5F6"/>
                    </a:solidFill>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2</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3E5F6"/>
                    </a:solidFill>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2</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3E5F6"/>
                    </a:solidFill>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2</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3E5F6"/>
                    </a:solidFill>
                  </a:tcPr>
                </a:tc>
              </a:tr>
              <a:tr h="267400">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mbria"/>
                          <a:ea typeface="Cambria"/>
                          <a:cs typeface="Cambria"/>
                          <a:sym typeface="Cambria"/>
                        </a:rPr>
                        <a:t>Potenziamento</a:t>
                      </a:r>
                      <a:endParaRPr sz="1100" u="none" cap="none" strike="noStrike">
                        <a:latin typeface="Cambria"/>
                        <a:ea typeface="Cambria"/>
                        <a:cs typeface="Cambria"/>
                        <a:sym typeface="Cambria"/>
                      </a:endParaRPr>
                    </a:p>
                  </a:txBody>
                  <a:tcPr marT="0" marB="0" marR="68575" marL="68575"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3E5F6"/>
                    </a:solidFill>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3E5F6"/>
                    </a:solidFill>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3E5F6"/>
                    </a:solidFill>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3E5F6"/>
                    </a:solidFill>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mbria"/>
                          <a:ea typeface="Cambria"/>
                          <a:cs typeface="Cambria"/>
                          <a:sym typeface="Cambria"/>
                        </a:rPr>
                        <a:t>2</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3E5F6"/>
                    </a:solidFill>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mbria"/>
                          <a:ea typeface="Cambria"/>
                          <a:cs typeface="Cambria"/>
                          <a:sym typeface="Cambria"/>
                        </a:rPr>
                        <a:t>2</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3E5F6"/>
                    </a:solidFill>
                  </a:tcPr>
                </a:tc>
              </a:tr>
              <a:tr h="267400">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Inglese</a:t>
                      </a:r>
                      <a:endParaRPr sz="1100" u="none" cap="none" strike="noStrike">
                        <a:latin typeface="Cambria"/>
                        <a:ea typeface="Cambria"/>
                        <a:cs typeface="Cambria"/>
                        <a:sym typeface="Cambria"/>
                      </a:endParaRPr>
                    </a:p>
                  </a:txBody>
                  <a:tcPr marT="0" marB="0" marR="68575" marL="68575"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2</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2</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3</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3</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3</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67400">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I.R.C. /Alternativa</a:t>
                      </a:r>
                      <a:endParaRPr sz="1100" u="none" cap="none" strike="noStrike">
                        <a:latin typeface="Cambria"/>
                        <a:ea typeface="Cambria"/>
                        <a:cs typeface="Cambria"/>
                        <a:sym typeface="Cambria"/>
                      </a:endParaRPr>
                    </a:p>
                  </a:txBody>
                  <a:tcPr marT="0" marB="0" marR="68575" marL="68575"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2</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2</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2</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2</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2</a:t>
                      </a:r>
                      <a:endParaRPr sz="1100" u="none" cap="none" strike="noStrike">
                        <a:latin typeface="Cambria"/>
                        <a:ea typeface="Cambria"/>
                        <a:cs typeface="Cambria"/>
                        <a:sym typeface="Cambria"/>
                      </a:endParaRPr>
                    </a:p>
                  </a:txBody>
                  <a:tcPr marT="0" marB="0" marR="68575" marL="68575"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17"/>
          <p:cNvSpPr txBox="1"/>
          <p:nvPr/>
        </p:nvSpPr>
        <p:spPr>
          <a:xfrm>
            <a:off x="328366" y="324687"/>
            <a:ext cx="7267970" cy="707886"/>
          </a:xfrm>
          <a:prstGeom prst="rect">
            <a:avLst/>
          </a:prstGeom>
          <a:gradFill>
            <a:gsLst>
              <a:gs pos="0">
                <a:srgbClr val="F4F7FB"/>
              </a:gs>
              <a:gs pos="74000">
                <a:srgbClr val="ABB8DB"/>
              </a:gs>
              <a:gs pos="83000">
                <a:srgbClr val="ABB8DB"/>
              </a:gs>
              <a:gs pos="100000">
                <a:srgbClr val="C7CFE6"/>
              </a:gs>
            </a:gsLst>
            <a:lin ang="5400000" scaled="0"/>
          </a:gra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1" lang="it-IT" sz="2000" u="none" cap="none" strike="noStrike">
                <a:solidFill>
                  <a:srgbClr val="3477B2"/>
                </a:solidFill>
                <a:latin typeface="Trebuchet MS"/>
                <a:ea typeface="Trebuchet MS"/>
                <a:cs typeface="Trebuchet MS"/>
                <a:sym typeface="Trebuchet MS"/>
              </a:rPr>
              <a:t>UN’ORA IN PIÙ PER POTENZIAMENTO DELLA MATEMATICA E… …..  </a:t>
            </a:r>
            <a:endParaRPr b="1" i="1" sz="2000" u="none" cap="none" strike="noStrike">
              <a:solidFill>
                <a:srgbClr val="3477B2"/>
              </a:solidFill>
              <a:latin typeface="Trebuchet MS"/>
              <a:ea typeface="Trebuchet MS"/>
              <a:cs typeface="Trebuchet MS"/>
              <a:sym typeface="Trebuchet MS"/>
            </a:endParaRPr>
          </a:p>
        </p:txBody>
      </p:sp>
      <p:sp>
        <p:nvSpPr>
          <p:cNvPr id="311" name="Google Shape;311;p17"/>
          <p:cNvSpPr txBox="1"/>
          <p:nvPr/>
        </p:nvSpPr>
        <p:spPr>
          <a:xfrm>
            <a:off x="328366" y="1844824"/>
            <a:ext cx="5092681" cy="424731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Arial"/>
              <a:buChar char="•"/>
            </a:pPr>
            <a:r>
              <a:rPr b="0" i="0" lang="it-IT" sz="1800" u="none" cap="none" strike="noStrike">
                <a:solidFill>
                  <a:schemeClr val="dk1"/>
                </a:solidFill>
                <a:latin typeface="Trebuchet MS"/>
                <a:ea typeface="Trebuchet MS"/>
                <a:cs typeface="Trebuchet MS"/>
                <a:sym typeface="Trebuchet MS"/>
              </a:rPr>
              <a:t>Per sperimentare concretamente concetti topologici e spaziali in attività in palestra (attività di pre-logica, matematica e geometria) </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a:p>
            <a:pPr indent="-285750" lvl="0" marL="285750" marR="0" rtl="0" algn="l">
              <a:lnSpc>
                <a:spcPct val="100000"/>
              </a:lnSpc>
              <a:spcBef>
                <a:spcPts val="0"/>
              </a:spcBef>
              <a:spcAft>
                <a:spcPts val="0"/>
              </a:spcAft>
              <a:buClr>
                <a:schemeClr val="dk1"/>
              </a:buClr>
              <a:buSzPts val="1800"/>
              <a:buFont typeface="Arial"/>
              <a:buChar char="•"/>
            </a:pPr>
            <a:r>
              <a:rPr b="0" i="0" lang="it-IT" sz="1800" u="none" cap="none" strike="noStrike">
                <a:solidFill>
                  <a:schemeClr val="dk1"/>
                </a:solidFill>
                <a:latin typeface="Trebuchet MS"/>
                <a:ea typeface="Trebuchet MS"/>
                <a:cs typeface="Trebuchet MS"/>
                <a:sym typeface="Trebuchet MS"/>
              </a:rPr>
              <a:t>Proporre attività di classi aperte e di cooperative learning,ne è un esempio la partecipazione a MSF;  </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a:p>
            <a:pPr indent="-285750" lvl="0" marL="285750" marR="0" rtl="0" algn="l">
              <a:lnSpc>
                <a:spcPct val="100000"/>
              </a:lnSpc>
              <a:spcBef>
                <a:spcPts val="0"/>
              </a:spcBef>
              <a:spcAft>
                <a:spcPts val="0"/>
              </a:spcAft>
              <a:buClr>
                <a:schemeClr val="dk1"/>
              </a:buClr>
              <a:buSzPts val="1800"/>
              <a:buFont typeface="Arial"/>
              <a:buChar char="•"/>
            </a:pPr>
            <a:r>
              <a:rPr b="0" i="0" lang="it-IT" sz="1800" u="none" cap="none" strike="noStrike">
                <a:solidFill>
                  <a:schemeClr val="dk1"/>
                </a:solidFill>
                <a:latin typeface="Trebuchet MS"/>
                <a:ea typeface="Trebuchet MS"/>
                <a:cs typeface="Trebuchet MS"/>
                <a:sym typeface="Trebuchet MS"/>
              </a:rPr>
              <a:t>Sostenere gli apprendimenti specifici con attività di approfondimento e rinforzo (anche al computer);</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a:p>
            <a:pPr indent="-285750" lvl="0" marL="285750" marR="0" rtl="0" algn="l">
              <a:lnSpc>
                <a:spcPct val="100000"/>
              </a:lnSpc>
              <a:spcBef>
                <a:spcPts val="0"/>
              </a:spcBef>
              <a:spcAft>
                <a:spcPts val="0"/>
              </a:spcAft>
              <a:buClr>
                <a:schemeClr val="dk1"/>
              </a:buClr>
              <a:buSzPts val="1800"/>
              <a:buFont typeface="Arial"/>
              <a:buChar char="•"/>
            </a:pPr>
            <a:r>
              <a:rPr b="0" i="0" lang="it-IT" sz="1800" u="none" cap="none" strike="noStrike">
                <a:solidFill>
                  <a:schemeClr val="dk1"/>
                </a:solidFill>
                <a:latin typeface="Trebuchet MS"/>
                <a:ea typeface="Trebuchet MS"/>
                <a:cs typeface="Trebuchet MS"/>
                <a:sym typeface="Trebuchet MS"/>
              </a:rPr>
              <a:t>Progettare momenti di sintesi interdisciplinare rispetto ad un tema. </a:t>
            </a:r>
            <a:endParaRPr b="0" i="0" sz="1800" u="none" cap="none" strike="noStrike">
              <a:solidFill>
                <a:schemeClr val="dk1"/>
              </a:solidFill>
              <a:latin typeface="Trebuchet MS"/>
              <a:ea typeface="Trebuchet MS"/>
              <a:cs typeface="Trebuchet MS"/>
              <a:sym typeface="Trebuchet MS"/>
            </a:endParaRPr>
          </a:p>
        </p:txBody>
      </p:sp>
      <p:pic>
        <p:nvPicPr>
          <p:cNvPr id="312" name="Google Shape;312;p17"/>
          <p:cNvPicPr preferRelativeResize="0"/>
          <p:nvPr/>
        </p:nvPicPr>
        <p:blipFill rotWithShape="1">
          <a:blip r:embed="rId3">
            <a:alphaModFix/>
          </a:blip>
          <a:srcRect b="0" l="0" r="0" t="0"/>
          <a:stretch/>
        </p:blipFill>
        <p:spPr>
          <a:xfrm>
            <a:off x="5776782" y="1183885"/>
            <a:ext cx="2852122" cy="509841"/>
          </a:xfrm>
          <a:prstGeom prst="rect">
            <a:avLst/>
          </a:prstGeom>
          <a:noFill/>
          <a:ln>
            <a:noFill/>
          </a:ln>
        </p:spPr>
      </p:pic>
      <p:pic>
        <p:nvPicPr>
          <p:cNvPr id="313" name="Google Shape;313;p17"/>
          <p:cNvPicPr preferRelativeResize="0"/>
          <p:nvPr/>
        </p:nvPicPr>
        <p:blipFill rotWithShape="1">
          <a:blip r:embed="rId4">
            <a:alphaModFix/>
          </a:blip>
          <a:srcRect b="0" l="0" r="0" t="0"/>
          <a:stretch/>
        </p:blipFill>
        <p:spPr>
          <a:xfrm>
            <a:off x="5364088" y="1693726"/>
            <a:ext cx="3712833" cy="386842"/>
          </a:xfrm>
          <a:prstGeom prst="rect">
            <a:avLst/>
          </a:prstGeom>
          <a:noFill/>
          <a:ln>
            <a:noFill/>
          </a:ln>
        </p:spPr>
      </p:pic>
      <p:pic>
        <p:nvPicPr>
          <p:cNvPr id="314" name="Google Shape;314;p17"/>
          <p:cNvPicPr preferRelativeResize="0"/>
          <p:nvPr/>
        </p:nvPicPr>
        <p:blipFill rotWithShape="1">
          <a:blip r:embed="rId5">
            <a:alphaModFix/>
          </a:blip>
          <a:srcRect b="0" l="0" r="0" t="0"/>
          <a:stretch/>
        </p:blipFill>
        <p:spPr>
          <a:xfrm>
            <a:off x="5497725" y="4221088"/>
            <a:ext cx="3151680" cy="2483528"/>
          </a:xfrm>
          <a:prstGeom prst="rect">
            <a:avLst/>
          </a:prstGeom>
          <a:noFill/>
          <a:ln cap="flat" cmpd="sng" w="25400">
            <a:solidFill>
              <a:schemeClr val="accent2">
                <a:alpha val="84313"/>
              </a:schemeClr>
            </a:solidFill>
            <a:prstDash val="solid"/>
            <a:round/>
            <a:headEnd len="sm" w="sm" type="none"/>
            <a:tailEnd len="sm" w="sm" type="none"/>
          </a:ln>
        </p:spPr>
      </p:pic>
      <p:pic>
        <p:nvPicPr>
          <p:cNvPr id="315" name="Google Shape;315;p17"/>
          <p:cNvPicPr preferRelativeResize="0"/>
          <p:nvPr/>
        </p:nvPicPr>
        <p:blipFill rotWithShape="1">
          <a:blip r:embed="rId6">
            <a:alphaModFix/>
          </a:blip>
          <a:srcRect b="0" l="0" r="0" t="0"/>
          <a:stretch/>
        </p:blipFill>
        <p:spPr>
          <a:xfrm>
            <a:off x="6219354" y="2203567"/>
            <a:ext cx="2462554" cy="1789614"/>
          </a:xfrm>
          <a:prstGeom prst="rect">
            <a:avLst/>
          </a:prstGeom>
          <a:noFill/>
          <a:ln cap="flat" cmpd="sng" w="22225">
            <a:solidFill>
              <a:schemeClr val="accent2"/>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18"/>
          <p:cNvSpPr txBox="1"/>
          <p:nvPr/>
        </p:nvSpPr>
        <p:spPr>
          <a:xfrm>
            <a:off x="328366" y="324687"/>
            <a:ext cx="7267970" cy="400110"/>
          </a:xfrm>
          <a:prstGeom prst="rect">
            <a:avLst/>
          </a:prstGeom>
          <a:gradFill>
            <a:gsLst>
              <a:gs pos="0">
                <a:srgbClr val="F4F7FB"/>
              </a:gs>
              <a:gs pos="74000">
                <a:srgbClr val="ABB8DB"/>
              </a:gs>
              <a:gs pos="83000">
                <a:srgbClr val="ABB8DB"/>
              </a:gs>
              <a:gs pos="100000">
                <a:srgbClr val="C7CFE6"/>
              </a:gs>
            </a:gsLst>
            <a:lin ang="5400000" scaled="0"/>
          </a:gra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1" lang="it-IT" sz="2000" u="none" cap="none" strike="noStrike">
                <a:solidFill>
                  <a:srgbClr val="3477B2"/>
                </a:solidFill>
                <a:latin typeface="Trebuchet MS"/>
                <a:ea typeface="Trebuchet MS"/>
                <a:cs typeface="Trebuchet MS"/>
                <a:sym typeface="Trebuchet MS"/>
              </a:rPr>
              <a:t>… DELL’INFORMATICA   </a:t>
            </a:r>
            <a:endParaRPr b="1" i="1" sz="2000" u="none" cap="none" strike="noStrike">
              <a:solidFill>
                <a:srgbClr val="3477B2"/>
              </a:solidFill>
              <a:latin typeface="Trebuchet MS"/>
              <a:ea typeface="Trebuchet MS"/>
              <a:cs typeface="Trebuchet MS"/>
              <a:sym typeface="Trebuchet MS"/>
            </a:endParaRPr>
          </a:p>
        </p:txBody>
      </p:sp>
      <p:sp>
        <p:nvSpPr>
          <p:cNvPr id="321" name="Google Shape;321;p18"/>
          <p:cNvSpPr txBox="1"/>
          <p:nvPr/>
        </p:nvSpPr>
        <p:spPr>
          <a:xfrm>
            <a:off x="107504" y="836712"/>
            <a:ext cx="8640960" cy="67402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			</a:t>
            </a:r>
            <a:r>
              <a:rPr b="1" i="0" lang="it-IT" sz="1800" u="none" cap="none" strike="noStrike">
                <a:solidFill>
                  <a:srgbClr val="3477B2"/>
                </a:solidFill>
                <a:latin typeface="Trebuchet MS"/>
                <a:ea typeface="Trebuchet MS"/>
                <a:cs typeface="Trebuchet MS"/>
                <a:sym typeface="Trebuchet MS"/>
              </a:rPr>
              <a:t>Progettando momenti dedicati 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3477B2"/>
              </a:solidFill>
              <a:latin typeface="Trebuchet MS"/>
              <a:ea typeface="Trebuchet MS"/>
              <a:cs typeface="Trebuchet MS"/>
              <a:sym typeface="Trebuchet MS"/>
            </a:endParaRPr>
          </a:p>
          <a:p>
            <a:pPr indent="-285750" lvl="1" marL="742950" marR="0" rtl="0" algn="l">
              <a:lnSpc>
                <a:spcPct val="100000"/>
              </a:lnSpc>
              <a:spcBef>
                <a:spcPts val="0"/>
              </a:spcBef>
              <a:spcAft>
                <a:spcPts val="0"/>
              </a:spcAft>
              <a:buClr>
                <a:schemeClr val="dk1"/>
              </a:buClr>
              <a:buSzPts val="1800"/>
              <a:buFont typeface="Arial"/>
              <a:buChar char="•"/>
            </a:pPr>
            <a:r>
              <a:rPr b="0" i="0" lang="it-IT" sz="1800" u="none" cap="none" strike="noStrike">
                <a:solidFill>
                  <a:schemeClr val="dk1"/>
                </a:solidFill>
                <a:latin typeface="Trebuchet MS"/>
                <a:ea typeface="Trebuchet MS"/>
                <a:cs typeface="Trebuchet MS"/>
                <a:sym typeface="Trebuchet MS"/>
              </a:rPr>
              <a:t>attività di CODING </a:t>
            </a:r>
            <a:endParaRPr b="0" i="0" sz="1800" u="none" cap="none" strike="noStrike">
              <a:solidFill>
                <a:schemeClr val="dk1"/>
              </a:solidFill>
              <a:latin typeface="Trebuchet MS"/>
              <a:ea typeface="Trebuchet MS"/>
              <a:cs typeface="Trebuchet MS"/>
              <a:sym typeface="Trebuchet MS"/>
            </a:endParaRPr>
          </a:p>
          <a:p>
            <a:pPr indent="0" lvl="1" marL="45720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    un percorso formativo che prevede  esperienze motorie in    </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    palestra (attività unplagged) e attività specifiche di avvio  </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    al linguaggio di programmazione (uso di piattaforme come  </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    Code.org o di programmi come Scratch 2.0 e Scratch  </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    Junior) per introdurre gli alunni al pensiero computazionale;</a:t>
            </a:r>
            <a:endParaRPr b="0" i="0" sz="1800" u="none" cap="none" strike="noStrike">
              <a:solidFill>
                <a:schemeClr val="dk1"/>
              </a:solidFill>
              <a:latin typeface="Trebuchet MS"/>
              <a:ea typeface="Trebuchet MS"/>
              <a:cs typeface="Trebuchet MS"/>
              <a:sym typeface="Trebuchet MS"/>
            </a:endParaRPr>
          </a:p>
          <a:p>
            <a:pPr indent="0" lvl="1"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a:p>
            <a:pPr indent="0" lvl="1"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a:p>
            <a:pPr indent="-285750" lvl="4" marL="2114550" marR="0" rtl="0" algn="l">
              <a:lnSpc>
                <a:spcPct val="100000"/>
              </a:lnSpc>
              <a:spcBef>
                <a:spcPts val="0"/>
              </a:spcBef>
              <a:spcAft>
                <a:spcPts val="0"/>
              </a:spcAft>
              <a:buClr>
                <a:schemeClr val="dk1"/>
              </a:buClr>
              <a:buSzPts val="1800"/>
              <a:buFont typeface="Arial"/>
              <a:buChar char="•"/>
            </a:pPr>
            <a:r>
              <a:rPr b="0" i="0" lang="it-IT" sz="1800" u="none" cap="none" strike="noStrike">
                <a:solidFill>
                  <a:schemeClr val="dk1"/>
                </a:solidFill>
                <a:latin typeface="Trebuchet MS"/>
                <a:ea typeface="Trebuchet MS"/>
                <a:cs typeface="Trebuchet MS"/>
                <a:sym typeface="Trebuchet MS"/>
              </a:rPr>
              <a:t>   conoscenza di differenti programmi </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    				di videoscrittura e di creazione di testi collettivi e non,  </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    				di presentazione per realizzare semplici ricerche di tipo    </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    				interdisciplinare, per «prendere appunti», specifici di una   				disciplina; </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  </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a:p>
            <a:pPr indent="0" lvl="1"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a:p>
            <a:pPr indent="-285750" lvl="1" marL="742950" marR="0" rtl="0" algn="l">
              <a:lnSpc>
                <a:spcPct val="100000"/>
              </a:lnSpc>
              <a:spcBef>
                <a:spcPts val="0"/>
              </a:spcBef>
              <a:spcAft>
                <a:spcPts val="0"/>
              </a:spcAft>
              <a:buClr>
                <a:schemeClr val="dk1"/>
              </a:buClr>
              <a:buSzPts val="1800"/>
              <a:buFont typeface="Arial"/>
              <a:buChar char="•"/>
            </a:pPr>
            <a:r>
              <a:rPr b="0" i="0" lang="it-IT" sz="1800" u="none" cap="none" strike="noStrike">
                <a:solidFill>
                  <a:schemeClr val="dk1"/>
                </a:solidFill>
                <a:latin typeface="Trebuchet MS"/>
                <a:ea typeface="Trebuchet MS"/>
                <a:cs typeface="Trebuchet MS"/>
                <a:sym typeface="Trebuchet MS"/>
              </a:rPr>
              <a:t>“dialogare” con il computer,                                                                          a impartire alla macchina comandi                                                             per realizzare le proprie intenzioni (Lego WeDo 2.0) </a:t>
            </a:r>
            <a:endParaRPr b="0" i="0" sz="1800" u="none" cap="none" strike="noStrike">
              <a:solidFill>
                <a:schemeClr val="dk1"/>
              </a:solidFill>
              <a:latin typeface="Trebuchet MS"/>
              <a:ea typeface="Trebuchet MS"/>
              <a:cs typeface="Trebuchet MS"/>
              <a:sym typeface="Trebuchet MS"/>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pic>
        <p:nvPicPr>
          <p:cNvPr id="322" name="Google Shape;322;p18"/>
          <p:cNvPicPr preferRelativeResize="0"/>
          <p:nvPr/>
        </p:nvPicPr>
        <p:blipFill rotWithShape="1">
          <a:blip r:embed="rId3">
            <a:alphaModFix/>
          </a:blip>
          <a:srcRect b="0" l="0" r="54337" t="0"/>
          <a:stretch/>
        </p:blipFill>
        <p:spPr>
          <a:xfrm>
            <a:off x="7092280" y="332184"/>
            <a:ext cx="1810936" cy="2412268"/>
          </a:xfrm>
          <a:prstGeom prst="rect">
            <a:avLst/>
          </a:prstGeom>
          <a:noFill/>
          <a:ln>
            <a:noFill/>
          </a:ln>
        </p:spPr>
      </p:pic>
      <p:pic>
        <p:nvPicPr>
          <p:cNvPr id="323" name="Google Shape;323;p18"/>
          <p:cNvPicPr preferRelativeResize="0"/>
          <p:nvPr/>
        </p:nvPicPr>
        <p:blipFill rotWithShape="1">
          <a:blip r:embed="rId4">
            <a:alphaModFix/>
          </a:blip>
          <a:srcRect b="18247" l="27271" r="30054" t="30950"/>
          <a:stretch/>
        </p:blipFill>
        <p:spPr>
          <a:xfrm>
            <a:off x="292846" y="3929866"/>
            <a:ext cx="2088232" cy="1516072"/>
          </a:xfrm>
          <a:prstGeom prst="rect">
            <a:avLst/>
          </a:prstGeom>
          <a:noFill/>
          <a:ln>
            <a:noFill/>
          </a:ln>
        </p:spPr>
      </p:pic>
      <p:pic>
        <p:nvPicPr>
          <p:cNvPr id="324" name="Google Shape;324;p18"/>
          <p:cNvPicPr preferRelativeResize="0"/>
          <p:nvPr/>
        </p:nvPicPr>
        <p:blipFill rotWithShape="1">
          <a:blip r:embed="rId5">
            <a:alphaModFix/>
          </a:blip>
          <a:srcRect b="18498" l="9050" r="18500" t="2750"/>
          <a:stretch/>
        </p:blipFill>
        <p:spPr>
          <a:xfrm>
            <a:off x="6676165" y="4941168"/>
            <a:ext cx="2059897" cy="1679264"/>
          </a:xfrm>
          <a:prstGeom prst="rect">
            <a:avLst/>
          </a:prstGeom>
          <a:noFill/>
          <a:ln>
            <a:noFill/>
          </a:ln>
        </p:spPr>
      </p:pic>
      <p:sp>
        <p:nvSpPr>
          <p:cNvPr id="325" name="Google Shape;325;p18">
            <a:hlinkClick action="ppaction://hlinksldjump" r:id="rId6"/>
          </p:cNvPr>
          <p:cNvSpPr/>
          <p:nvPr/>
        </p:nvSpPr>
        <p:spPr>
          <a:xfrm>
            <a:off x="8604448" y="6620432"/>
            <a:ext cx="360040" cy="192944"/>
          </a:xfrm>
          <a:prstGeom prst="rightArrow">
            <a:avLst>
              <a:gd fmla="val 50000" name="adj1"/>
              <a:gd fmla="val 50000" name="adj2"/>
            </a:avLst>
          </a:prstGeom>
          <a:solidFill>
            <a:schemeClr val="accent1"/>
          </a:solidFill>
          <a:ln cap="flat" cmpd="sng" w="12700">
            <a:solidFill>
              <a:srgbClr val="364A7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19"/>
          <p:cNvSpPr txBox="1"/>
          <p:nvPr/>
        </p:nvSpPr>
        <p:spPr>
          <a:xfrm>
            <a:off x="395536" y="332656"/>
            <a:ext cx="6462464" cy="707886"/>
          </a:xfrm>
          <a:prstGeom prst="rect">
            <a:avLst/>
          </a:prstGeom>
          <a:gradFill>
            <a:gsLst>
              <a:gs pos="0">
                <a:srgbClr val="F4F7FB"/>
              </a:gs>
              <a:gs pos="74000">
                <a:srgbClr val="ABB8DB"/>
              </a:gs>
              <a:gs pos="83000">
                <a:srgbClr val="ABB8DB"/>
              </a:gs>
              <a:gs pos="100000">
                <a:srgbClr val="C7CFE6"/>
              </a:gs>
            </a:gsLst>
            <a:lin ang="5400000" scaled="0"/>
          </a:gra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1" lang="it-IT" sz="2000" u="none" cap="none" strike="noStrike">
                <a:solidFill>
                  <a:srgbClr val="224F76"/>
                </a:solidFill>
                <a:latin typeface="Trebuchet MS"/>
                <a:ea typeface="Trebuchet MS"/>
                <a:cs typeface="Trebuchet MS"/>
                <a:sym typeface="Trebuchet MS"/>
              </a:rPr>
              <a:t>GET READY!                                                  POTENZIAMENTO DELLA LINGUA INGLESE   </a:t>
            </a:r>
            <a:endParaRPr b="1" i="1" sz="2000" u="none" cap="none" strike="noStrike">
              <a:solidFill>
                <a:srgbClr val="224F76"/>
              </a:solidFill>
              <a:latin typeface="Trebuchet MS"/>
              <a:ea typeface="Trebuchet MS"/>
              <a:cs typeface="Trebuchet MS"/>
              <a:sym typeface="Trebuchet MS"/>
            </a:endParaRPr>
          </a:p>
        </p:txBody>
      </p:sp>
      <p:sp>
        <p:nvSpPr>
          <p:cNvPr id="331" name="Google Shape;331;p19"/>
          <p:cNvSpPr txBox="1"/>
          <p:nvPr/>
        </p:nvSpPr>
        <p:spPr>
          <a:xfrm>
            <a:off x="274440" y="1268760"/>
            <a:ext cx="4968552" cy="53553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Da alcuni anni il progetto ha assunto una connotazione diversa nelle scuole primarie del Capoluogo e di Nese, infatti, esso si realizza con la presenza di un docente della scuola secondaria del nostro Istituto che, per alcune ore, è compresente con l’insegnante della scuola primaria. L’intervento si propone di concretizzare momenti di continuità fra i traguardi della scuola primaria e le aspettative della secondaria. Per il plesso di Alzano Sopra, dove non vi sono rientri pomeridiani, è stato possibile mantenere l’organizzazione ormai consolidata: si propone un incontro settimanale dove gli alunni partecipano ad attività laboratoriali e sperimentano il piacere di conversare in inglese, “giocare” con le loro competenze linguistiche e sociali e aumentare così la propria sicurezza.</a:t>
            </a:r>
            <a:endParaRPr b="0" i="0" sz="1400" u="none" cap="none" strike="noStrike">
              <a:solidFill>
                <a:srgbClr val="000000"/>
              </a:solidFill>
              <a:latin typeface="Arial"/>
              <a:ea typeface="Arial"/>
              <a:cs typeface="Arial"/>
              <a:sym typeface="Arial"/>
            </a:endParaRPr>
          </a:p>
        </p:txBody>
      </p:sp>
      <p:pic>
        <p:nvPicPr>
          <p:cNvPr id="332" name="Google Shape;332;p19"/>
          <p:cNvPicPr preferRelativeResize="0"/>
          <p:nvPr/>
        </p:nvPicPr>
        <p:blipFill rotWithShape="1">
          <a:blip r:embed="rId3">
            <a:alphaModFix/>
          </a:blip>
          <a:srcRect b="0" l="0" r="0" t="0"/>
          <a:stretch/>
        </p:blipFill>
        <p:spPr>
          <a:xfrm>
            <a:off x="5212278" y="2519948"/>
            <a:ext cx="3763109" cy="285293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20"/>
          <p:cNvSpPr txBox="1"/>
          <p:nvPr/>
        </p:nvSpPr>
        <p:spPr>
          <a:xfrm>
            <a:off x="642316" y="188640"/>
            <a:ext cx="6462464" cy="400110"/>
          </a:xfrm>
          <a:prstGeom prst="rect">
            <a:avLst/>
          </a:prstGeom>
          <a:gradFill>
            <a:gsLst>
              <a:gs pos="0">
                <a:srgbClr val="F4F7FB"/>
              </a:gs>
              <a:gs pos="74000">
                <a:srgbClr val="ABB8DB"/>
              </a:gs>
              <a:gs pos="83000">
                <a:srgbClr val="ABB8DB"/>
              </a:gs>
              <a:gs pos="100000">
                <a:srgbClr val="C7CFE6"/>
              </a:gs>
            </a:gsLst>
            <a:lin ang="5400000" scaled="0"/>
          </a:gra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1" lang="it-IT" sz="2000" u="none" cap="none" strike="noStrike">
                <a:solidFill>
                  <a:srgbClr val="224F76"/>
                </a:solidFill>
                <a:latin typeface="Trebuchet MS"/>
                <a:ea typeface="Trebuchet MS"/>
                <a:cs typeface="Trebuchet MS"/>
                <a:sym typeface="Trebuchet MS"/>
              </a:rPr>
              <a:t>POTENZIAMENTO DELLA MUSICA   </a:t>
            </a:r>
            <a:endParaRPr b="1" i="1" sz="2000" u="none" cap="none" strike="noStrike">
              <a:solidFill>
                <a:srgbClr val="224F76"/>
              </a:solidFill>
              <a:latin typeface="Trebuchet MS"/>
              <a:ea typeface="Trebuchet MS"/>
              <a:cs typeface="Trebuchet MS"/>
              <a:sym typeface="Trebuchet MS"/>
            </a:endParaRPr>
          </a:p>
        </p:txBody>
      </p:sp>
      <p:sp>
        <p:nvSpPr>
          <p:cNvPr id="338" name="Google Shape;338;p20"/>
          <p:cNvSpPr txBox="1"/>
          <p:nvPr/>
        </p:nvSpPr>
        <p:spPr>
          <a:xfrm>
            <a:off x="539552" y="836712"/>
            <a:ext cx="6975149"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L’organico potenziato dell’autonomia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Il Collegio Docenti del nostro Istituto ha deciso di destinare alle scuola primaria parte dell’orario della prof.ssa Rizzo (docente di musica alla scuola secondaria). La professoressa propone agli alunni progetti musicali che interessano il canto, la danza e la lettura musicale; questi interventi sono per alunni e docenti una importante risorsa di approfondimento e formazione. </a:t>
            </a:r>
            <a:endParaRPr b="0" i="0" sz="1800" u="none" cap="none" strike="noStrike">
              <a:solidFill>
                <a:schemeClr val="dk1"/>
              </a:solidFill>
              <a:latin typeface="Trebuchet MS"/>
              <a:ea typeface="Trebuchet MS"/>
              <a:cs typeface="Trebuchet MS"/>
              <a:sym typeface="Trebuchet MS"/>
            </a:endParaRPr>
          </a:p>
        </p:txBody>
      </p:sp>
      <p:pic>
        <p:nvPicPr>
          <p:cNvPr id="339" name="Google Shape;339;p20"/>
          <p:cNvPicPr preferRelativeResize="0"/>
          <p:nvPr/>
        </p:nvPicPr>
        <p:blipFill rotWithShape="1">
          <a:blip r:embed="rId3">
            <a:alphaModFix/>
          </a:blip>
          <a:srcRect b="0" l="1622" r="3545" t="6228"/>
          <a:stretch/>
        </p:blipFill>
        <p:spPr>
          <a:xfrm>
            <a:off x="2051720" y="3356992"/>
            <a:ext cx="3371899" cy="260430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21"/>
          <p:cNvSpPr txBox="1"/>
          <p:nvPr/>
        </p:nvSpPr>
        <p:spPr>
          <a:xfrm>
            <a:off x="395536" y="332656"/>
            <a:ext cx="6462464" cy="400110"/>
          </a:xfrm>
          <a:prstGeom prst="rect">
            <a:avLst/>
          </a:prstGeom>
          <a:gradFill>
            <a:gsLst>
              <a:gs pos="0">
                <a:srgbClr val="F4F7FB"/>
              </a:gs>
              <a:gs pos="74000">
                <a:srgbClr val="ABB8DB"/>
              </a:gs>
              <a:gs pos="83000">
                <a:srgbClr val="ABB8DB"/>
              </a:gs>
              <a:gs pos="100000">
                <a:srgbClr val="C7CFE6"/>
              </a:gs>
            </a:gsLst>
            <a:lin ang="5400000" scaled="0"/>
          </a:gra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1" lang="it-IT" sz="2000" u="none" cap="none" strike="noStrike">
                <a:solidFill>
                  <a:srgbClr val="224F76"/>
                </a:solidFill>
                <a:latin typeface="Trebuchet MS"/>
                <a:ea typeface="Trebuchet MS"/>
                <a:cs typeface="Trebuchet MS"/>
                <a:sym typeface="Trebuchet MS"/>
              </a:rPr>
              <a:t>EDUCAZIONE MUSICALE  </a:t>
            </a:r>
            <a:endParaRPr b="1" i="1" sz="2000" u="none" cap="none" strike="noStrike">
              <a:solidFill>
                <a:srgbClr val="224F76"/>
              </a:solidFill>
              <a:latin typeface="Trebuchet MS"/>
              <a:ea typeface="Trebuchet MS"/>
              <a:cs typeface="Trebuchet MS"/>
              <a:sym typeface="Trebuchet MS"/>
            </a:endParaRPr>
          </a:p>
        </p:txBody>
      </p:sp>
      <p:sp>
        <p:nvSpPr>
          <p:cNvPr id="345" name="Google Shape;345;p21"/>
          <p:cNvSpPr txBox="1"/>
          <p:nvPr/>
        </p:nvSpPr>
        <p:spPr>
          <a:xfrm>
            <a:off x="395536" y="1526634"/>
            <a:ext cx="4824536" cy="28623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Il Coro di voci bianche “Piccole Armonie” è nato nell’anno 2014/2015 ed è stato subito un successo. Esso è un esempio dell’attenzione della nostra scuola all’educazione musicale; si svolge come attività extra-scolastica che accoglie alunni interessati e partecipi affinché possano musicalmente crescere guidati dal Direttore di Coro e dall’esperto di vocalità prof.ssa Mirella Rizzo.</a:t>
            </a:r>
            <a:endParaRPr b="0" i="0" sz="1800" u="none" cap="none" strike="noStrike">
              <a:solidFill>
                <a:schemeClr val="dk1"/>
              </a:solidFill>
              <a:latin typeface="Trebuchet MS"/>
              <a:ea typeface="Trebuchet MS"/>
              <a:cs typeface="Trebuchet MS"/>
              <a:sym typeface="Trebuchet MS"/>
            </a:endParaRPr>
          </a:p>
        </p:txBody>
      </p:sp>
      <p:sp>
        <p:nvSpPr>
          <p:cNvPr id="346" name="Google Shape;346;p21"/>
          <p:cNvSpPr/>
          <p:nvPr/>
        </p:nvSpPr>
        <p:spPr>
          <a:xfrm>
            <a:off x="547936" y="1050348"/>
            <a:ext cx="2088232" cy="421654"/>
          </a:xfrm>
          <a:prstGeom prst="rect">
            <a:avLst/>
          </a:prstGeom>
          <a:noFill/>
          <a:ln cap="flat" cmpd="sng" w="28575">
            <a:solidFill>
              <a:srgbClr val="253356"/>
            </a:solidFill>
            <a:prstDash val="dashDot"/>
            <a:round/>
            <a:headEnd len="sm" w="sm" type="none"/>
            <a:tailEnd len="sm" w="sm" type="none"/>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2000"/>
              <a:buFont typeface="Arial"/>
              <a:buNone/>
            </a:pPr>
            <a:r>
              <a:rPr b="0" i="0" lang="it-IT" sz="2000" u="none" cap="none" strike="noStrike">
                <a:solidFill>
                  <a:srgbClr val="3477B2"/>
                </a:solidFill>
                <a:latin typeface="Trebuchet MS"/>
                <a:ea typeface="Trebuchet MS"/>
                <a:cs typeface="Trebuchet MS"/>
                <a:sym typeface="Trebuchet MS"/>
              </a:rPr>
              <a:t>Piccole Armonie</a:t>
            </a:r>
            <a:endParaRPr b="0" i="0" sz="2000" u="none" cap="none" strike="noStrike">
              <a:solidFill>
                <a:srgbClr val="3477B2"/>
              </a:solidFill>
              <a:latin typeface="Trebuchet MS"/>
              <a:ea typeface="Trebuchet MS"/>
              <a:cs typeface="Trebuchet MS"/>
              <a:sym typeface="Trebuchet MS"/>
            </a:endParaRPr>
          </a:p>
        </p:txBody>
      </p:sp>
      <p:pic>
        <p:nvPicPr>
          <p:cNvPr id="347" name="Google Shape;347;p21"/>
          <p:cNvPicPr preferRelativeResize="0"/>
          <p:nvPr/>
        </p:nvPicPr>
        <p:blipFill rotWithShape="1">
          <a:blip r:embed="rId3">
            <a:alphaModFix/>
          </a:blip>
          <a:srcRect b="14667" l="12639" r="9720" t="16268"/>
          <a:stretch/>
        </p:blipFill>
        <p:spPr>
          <a:xfrm>
            <a:off x="5364088" y="836712"/>
            <a:ext cx="3616678" cy="2018612"/>
          </a:xfrm>
          <a:prstGeom prst="rect">
            <a:avLst/>
          </a:prstGeom>
          <a:noFill/>
          <a:ln>
            <a:noFill/>
          </a:ln>
        </p:spPr>
      </p:pic>
      <p:pic>
        <p:nvPicPr>
          <p:cNvPr id="348" name="Google Shape;348;p21"/>
          <p:cNvPicPr preferRelativeResize="0"/>
          <p:nvPr/>
        </p:nvPicPr>
        <p:blipFill rotWithShape="1">
          <a:blip r:embed="rId4">
            <a:alphaModFix/>
          </a:blip>
          <a:srcRect b="13599" l="4326" r="13775" t="0"/>
          <a:stretch/>
        </p:blipFill>
        <p:spPr>
          <a:xfrm>
            <a:off x="3801020" y="4311513"/>
            <a:ext cx="3613928" cy="214454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23"/>
          <p:cNvPicPr preferRelativeResize="0"/>
          <p:nvPr/>
        </p:nvPicPr>
        <p:blipFill rotWithShape="1">
          <a:blip r:embed="rId3">
            <a:alphaModFix/>
          </a:blip>
          <a:srcRect b="0" l="0" r="56555" t="0"/>
          <a:stretch/>
        </p:blipFill>
        <p:spPr>
          <a:xfrm>
            <a:off x="468919" y="114758"/>
            <a:ext cx="2599816" cy="542591"/>
          </a:xfrm>
          <a:prstGeom prst="rect">
            <a:avLst/>
          </a:prstGeom>
          <a:noFill/>
          <a:ln>
            <a:noFill/>
          </a:ln>
        </p:spPr>
      </p:pic>
      <p:pic>
        <p:nvPicPr>
          <p:cNvPr id="354" name="Google Shape;354;p23"/>
          <p:cNvPicPr preferRelativeResize="0"/>
          <p:nvPr/>
        </p:nvPicPr>
        <p:blipFill rotWithShape="1">
          <a:blip r:embed="rId4">
            <a:alphaModFix/>
          </a:blip>
          <a:srcRect b="0" l="0" r="0" t="0"/>
          <a:stretch/>
        </p:blipFill>
        <p:spPr>
          <a:xfrm>
            <a:off x="3347864" y="385558"/>
            <a:ext cx="3537578" cy="1993577"/>
          </a:xfrm>
          <a:prstGeom prst="rect">
            <a:avLst/>
          </a:prstGeom>
          <a:noFill/>
          <a:ln>
            <a:noFill/>
          </a:ln>
        </p:spPr>
      </p:pic>
      <p:sp>
        <p:nvSpPr>
          <p:cNvPr id="355" name="Google Shape;355;p23"/>
          <p:cNvSpPr txBox="1"/>
          <p:nvPr/>
        </p:nvSpPr>
        <p:spPr>
          <a:xfrm>
            <a:off x="395536" y="2564904"/>
            <a:ext cx="7056784" cy="3945054"/>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Clr>
                <a:srgbClr val="000000"/>
              </a:buClr>
              <a:buSzPts val="1800"/>
              <a:buFont typeface="Arial"/>
              <a:buNone/>
            </a:pPr>
            <a:r>
              <a:rPr b="1" i="1" lang="it-IT" sz="1800" u="none" cap="none" strike="noStrike">
                <a:solidFill>
                  <a:schemeClr val="dk1"/>
                </a:solidFill>
                <a:latin typeface="Calibri"/>
                <a:ea typeface="Calibri"/>
                <a:cs typeface="Calibri"/>
                <a:sym typeface="Calibri"/>
              </a:rPr>
              <a:t>Pediatra in classe</a:t>
            </a:r>
            <a:r>
              <a:rPr b="0" i="0" lang="it-IT" sz="1800" u="none" cap="none" strike="noStrike">
                <a:solidFill>
                  <a:schemeClr val="dk1"/>
                </a:solidFill>
                <a:latin typeface="Calibri"/>
                <a:ea typeface="Calibri"/>
                <a:cs typeface="Calibri"/>
                <a:sym typeface="Calibri"/>
              </a:rPr>
              <a:t> : il medico si prende cura dei bambini e delle bambine entra in classe e crea una lezione con loro e con i loro genitori, insieme. </a:t>
            </a:r>
            <a:endParaRPr b="0" i="0" sz="2400" u="none" cap="none" strike="noStrike">
              <a:solidFill>
                <a:schemeClr val="dk1"/>
              </a:solidFill>
              <a:latin typeface="Calibri"/>
              <a:ea typeface="Calibri"/>
              <a:cs typeface="Calibri"/>
              <a:sym typeface="Calibri"/>
            </a:endParaRPr>
          </a:p>
          <a:p>
            <a:pPr indent="0" lvl="0" marL="0" marR="0" rtl="0" algn="just">
              <a:lnSpc>
                <a:spcPct val="107000"/>
              </a:lnSpc>
              <a:spcBef>
                <a:spcPts val="0"/>
              </a:spcBef>
              <a:spcAft>
                <a:spcPts val="0"/>
              </a:spcAft>
              <a:buClr>
                <a:srgbClr val="000000"/>
              </a:buClr>
              <a:buSzPts val="1800"/>
              <a:buFont typeface="Arial"/>
              <a:buNone/>
            </a:pPr>
            <a:r>
              <a:rPr b="0" i="0" lang="it-IT" sz="1800" u="none" cap="none" strike="noStrike">
                <a:solidFill>
                  <a:schemeClr val="dk1"/>
                </a:solidFill>
                <a:latin typeface="Calibri"/>
                <a:ea typeface="Calibri"/>
                <a:cs typeface="Calibri"/>
                <a:sym typeface="Calibri"/>
              </a:rPr>
              <a:t>Il </a:t>
            </a:r>
            <a:r>
              <a:rPr b="0" i="1" lang="it-IT" sz="1800" u="none" cap="none" strike="noStrike">
                <a:solidFill>
                  <a:schemeClr val="dk1"/>
                </a:solidFill>
                <a:latin typeface="Calibri"/>
                <a:ea typeface="Calibri"/>
                <a:cs typeface="Calibri"/>
                <a:sym typeface="Calibri"/>
              </a:rPr>
              <a:t>Pediatra in classe</a:t>
            </a:r>
            <a:r>
              <a:rPr b="0" i="0" lang="it-IT" sz="1800" u="none" cap="none" strike="noStrike">
                <a:solidFill>
                  <a:schemeClr val="dk1"/>
                </a:solidFill>
                <a:latin typeface="Calibri"/>
                <a:ea typeface="Calibri"/>
                <a:cs typeface="Calibri"/>
                <a:sym typeface="Calibri"/>
              </a:rPr>
              <a:t> offre la possibilità di confrontarsi in modo interattivo su questioni pratiche e quotidiane, riguardo a norme igieniche e comportamentali, ad alcune malattie e al buon uso degli strumenti tecnologici.</a:t>
            </a:r>
            <a:endParaRPr b="0" i="0" sz="2400" u="none" cap="none" strike="noStrike">
              <a:solidFill>
                <a:schemeClr val="dk1"/>
              </a:solidFill>
              <a:latin typeface="Calibri"/>
              <a:ea typeface="Calibri"/>
              <a:cs typeface="Calibri"/>
              <a:sym typeface="Calibri"/>
            </a:endParaRPr>
          </a:p>
          <a:p>
            <a:pPr indent="0" lvl="0" marL="0" marR="0" rtl="0" algn="just">
              <a:lnSpc>
                <a:spcPct val="107000"/>
              </a:lnSpc>
              <a:spcBef>
                <a:spcPts val="0"/>
              </a:spcBef>
              <a:spcAft>
                <a:spcPts val="0"/>
              </a:spcAft>
              <a:buClr>
                <a:srgbClr val="000000"/>
              </a:buClr>
              <a:buSzPts val="1800"/>
              <a:buFont typeface="Arial"/>
              <a:buNone/>
            </a:pPr>
            <a:r>
              <a:rPr b="0" i="0" lang="it-IT" sz="1800" u="none" cap="none" strike="noStrike">
                <a:solidFill>
                  <a:schemeClr val="dk1"/>
                </a:solidFill>
                <a:latin typeface="Calibri"/>
                <a:ea typeface="Calibri"/>
                <a:cs typeface="Calibri"/>
                <a:sym typeface="Calibri"/>
              </a:rPr>
              <a:t>Tutti possono interagire con domande per dubbi o curiosità: una lezione aperta e dinamica che mira a divulgare un lessico comune rispetto alle basilari norme igieniche e comportamentali nell'ambito di </a:t>
            </a:r>
            <a:r>
              <a:rPr b="0" i="1" lang="it-IT" sz="1800" u="none" cap="none" strike="noStrike">
                <a:solidFill>
                  <a:schemeClr val="dk1"/>
                </a:solidFill>
                <a:latin typeface="Calibri"/>
                <a:ea typeface="Calibri"/>
                <a:cs typeface="Calibri"/>
                <a:sym typeface="Calibri"/>
              </a:rPr>
              <a:t>Educazione alla salute e ai corretti stili di vita</a:t>
            </a:r>
            <a:r>
              <a:rPr b="0" i="0" lang="it-IT" sz="1800" u="none" cap="none" strike="noStrike">
                <a:solidFill>
                  <a:schemeClr val="dk1"/>
                </a:solidFill>
                <a:latin typeface="Calibri"/>
                <a:ea typeface="Calibri"/>
                <a:cs typeface="Calibri"/>
                <a:sym typeface="Calibri"/>
              </a:rPr>
              <a:t>.</a:t>
            </a:r>
            <a:endParaRPr b="0" i="0" sz="2400" u="none" cap="none" strike="noStrike">
              <a:solidFill>
                <a:schemeClr val="dk1"/>
              </a:solidFill>
              <a:latin typeface="Calibri"/>
              <a:ea typeface="Calibri"/>
              <a:cs typeface="Calibri"/>
              <a:sym typeface="Calibri"/>
            </a:endParaRPr>
          </a:p>
          <a:p>
            <a:pPr indent="0" lvl="0" marL="0" marR="0" rtl="0" algn="just">
              <a:lnSpc>
                <a:spcPct val="107000"/>
              </a:lnSpc>
              <a:spcBef>
                <a:spcPts val="0"/>
              </a:spcBef>
              <a:spcAft>
                <a:spcPts val="0"/>
              </a:spcAft>
              <a:buClr>
                <a:srgbClr val="000000"/>
              </a:buClr>
              <a:buSzPts val="1800"/>
              <a:buFont typeface="Arial"/>
              <a:buNone/>
            </a:pPr>
            <a:r>
              <a:rPr b="0" i="0" lang="it-IT" sz="1800" u="none" cap="none" strike="noStrike">
                <a:solidFill>
                  <a:schemeClr val="dk1"/>
                </a:solidFill>
                <a:latin typeface="Calibri"/>
                <a:ea typeface="Calibri"/>
                <a:cs typeface="Calibri"/>
                <a:sym typeface="Calibri"/>
              </a:rPr>
              <a:t>La classe filtro a cui l'iniziativa è diretta è la classe seconda, il periodo è entro dicembre: tempo di prevenzione ai contagi delle tradizionali influenze stagionali.</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24"/>
          <p:cNvPicPr preferRelativeResize="0"/>
          <p:nvPr/>
        </p:nvPicPr>
        <p:blipFill rotWithShape="1">
          <a:blip r:embed="rId3">
            <a:alphaModFix/>
          </a:blip>
          <a:srcRect b="0" l="0" r="0" t="0"/>
          <a:stretch/>
        </p:blipFill>
        <p:spPr>
          <a:xfrm>
            <a:off x="4734379" y="331133"/>
            <a:ext cx="3233109" cy="2420729"/>
          </a:xfrm>
          <a:prstGeom prst="rect">
            <a:avLst/>
          </a:prstGeom>
          <a:noFill/>
          <a:ln>
            <a:noFill/>
          </a:ln>
        </p:spPr>
      </p:pic>
      <p:sp>
        <p:nvSpPr>
          <p:cNvPr id="361" name="Google Shape;361;p24"/>
          <p:cNvSpPr txBox="1"/>
          <p:nvPr/>
        </p:nvSpPr>
        <p:spPr>
          <a:xfrm>
            <a:off x="153905" y="1040864"/>
            <a:ext cx="4392488" cy="25853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Da qualche anno  le  classi quarte della nostra  scuola aderiscono al  festival  letterario  per ragazzi che si svolge a Marzo in Val Seriana. Lo scopo del progetto è trasmettere il  piacere della lettura. Gli  alunni  hanno  l’opportunità di  incontrare personalmente un autore e poter assaporare empaticamente l’arte dell’uso della  parola.</a:t>
            </a:r>
            <a:endParaRPr b="0" i="0" sz="1400" u="none" cap="none" strike="noStrike">
              <a:solidFill>
                <a:srgbClr val="000000"/>
              </a:solidFill>
              <a:latin typeface="Arial"/>
              <a:ea typeface="Arial"/>
              <a:cs typeface="Arial"/>
              <a:sym typeface="Arial"/>
            </a:endParaRPr>
          </a:p>
        </p:txBody>
      </p:sp>
      <p:pic>
        <p:nvPicPr>
          <p:cNvPr id="362" name="Google Shape;362;p24"/>
          <p:cNvPicPr preferRelativeResize="0"/>
          <p:nvPr/>
        </p:nvPicPr>
        <p:blipFill rotWithShape="1">
          <a:blip r:embed="rId4">
            <a:alphaModFix/>
          </a:blip>
          <a:srcRect b="0" l="0" r="0" t="0"/>
          <a:stretch/>
        </p:blipFill>
        <p:spPr>
          <a:xfrm>
            <a:off x="179512" y="144175"/>
            <a:ext cx="4536504" cy="836553"/>
          </a:xfrm>
          <a:prstGeom prst="rect">
            <a:avLst/>
          </a:prstGeom>
          <a:noFill/>
          <a:ln>
            <a:noFill/>
          </a:ln>
        </p:spPr>
      </p:pic>
      <p:pic>
        <p:nvPicPr>
          <p:cNvPr id="363" name="Google Shape;363;p24"/>
          <p:cNvPicPr preferRelativeResize="0"/>
          <p:nvPr/>
        </p:nvPicPr>
        <p:blipFill rotWithShape="1">
          <a:blip r:embed="rId5">
            <a:alphaModFix/>
          </a:blip>
          <a:srcRect b="0" l="0" r="0" t="0"/>
          <a:stretch/>
        </p:blipFill>
        <p:spPr>
          <a:xfrm>
            <a:off x="142224" y="3624303"/>
            <a:ext cx="3859102" cy="1182727"/>
          </a:xfrm>
          <a:prstGeom prst="rect">
            <a:avLst/>
          </a:prstGeom>
          <a:noFill/>
          <a:ln>
            <a:noFill/>
          </a:ln>
        </p:spPr>
      </p:pic>
      <p:pic>
        <p:nvPicPr>
          <p:cNvPr id="364" name="Google Shape;364;p24"/>
          <p:cNvPicPr preferRelativeResize="0"/>
          <p:nvPr/>
        </p:nvPicPr>
        <p:blipFill rotWithShape="1">
          <a:blip r:embed="rId6">
            <a:alphaModFix/>
          </a:blip>
          <a:srcRect b="0" l="0" r="0" t="0"/>
          <a:stretch/>
        </p:blipFill>
        <p:spPr>
          <a:xfrm>
            <a:off x="5797041" y="4249839"/>
            <a:ext cx="3144528" cy="2346762"/>
          </a:xfrm>
          <a:prstGeom prst="rect">
            <a:avLst/>
          </a:prstGeom>
          <a:noFill/>
          <a:ln>
            <a:noFill/>
          </a:ln>
        </p:spPr>
      </p:pic>
      <p:pic>
        <p:nvPicPr>
          <p:cNvPr id="365" name="Google Shape;365;p24"/>
          <p:cNvPicPr preferRelativeResize="0"/>
          <p:nvPr/>
        </p:nvPicPr>
        <p:blipFill rotWithShape="1">
          <a:blip r:embed="rId7">
            <a:alphaModFix/>
          </a:blip>
          <a:srcRect b="0" l="8025" r="25298" t="0"/>
          <a:stretch/>
        </p:blipFill>
        <p:spPr>
          <a:xfrm>
            <a:off x="4993294" y="2949259"/>
            <a:ext cx="2024630" cy="1704350"/>
          </a:xfrm>
          <a:prstGeom prst="rect">
            <a:avLst/>
          </a:prstGeom>
          <a:noFill/>
          <a:ln>
            <a:noFill/>
          </a:ln>
        </p:spPr>
      </p:pic>
      <p:sp>
        <p:nvSpPr>
          <p:cNvPr id="366" name="Google Shape;366;p24"/>
          <p:cNvSpPr txBox="1"/>
          <p:nvPr/>
        </p:nvSpPr>
        <p:spPr>
          <a:xfrm>
            <a:off x="469959" y="4522997"/>
            <a:ext cx="5207915"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La partecipazione ai laboratori di Bergamo Scienza, attraverso l’interazione  con gli studenti delle Scuole Secondarie di primo e secondo grado, permette agli alunni di conoscere fenomeni e materiali e di sperimentare la scienza e la fisica in modo accattivante, riflettendo  e ipotizzando reazioni e soluzioni.</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0" name="Shape 370"/>
        <p:cNvGrpSpPr/>
        <p:nvPr/>
      </p:nvGrpSpPr>
      <p:grpSpPr>
        <a:xfrm>
          <a:off x="0" y="0"/>
          <a:ext cx="0" cy="0"/>
          <a:chOff x="0" y="0"/>
          <a:chExt cx="0" cy="0"/>
        </a:xfrm>
      </p:grpSpPr>
      <p:sp>
        <p:nvSpPr>
          <p:cNvPr id="371" name="Google Shape;371;p25"/>
          <p:cNvSpPr txBox="1"/>
          <p:nvPr/>
        </p:nvSpPr>
        <p:spPr>
          <a:xfrm>
            <a:off x="539552" y="2276872"/>
            <a:ext cx="6480720" cy="769441"/>
          </a:xfrm>
          <a:prstGeom prst="rect">
            <a:avLst/>
          </a:prstGeom>
          <a:gradFill>
            <a:gsLst>
              <a:gs pos="0">
                <a:srgbClr val="F4F7FB"/>
              </a:gs>
              <a:gs pos="74000">
                <a:srgbClr val="ABB8DB"/>
              </a:gs>
              <a:gs pos="83000">
                <a:srgbClr val="ABB8DB"/>
              </a:gs>
              <a:gs pos="100000">
                <a:srgbClr val="C7CFE6"/>
              </a:gs>
            </a:gsLst>
            <a:lin ang="5400000" scaled="0"/>
          </a:gra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1" lang="it-IT" sz="4400" u="none" cap="none" strike="noStrike">
                <a:solidFill>
                  <a:srgbClr val="224F76"/>
                </a:solidFill>
                <a:latin typeface="Trebuchet MS"/>
                <a:ea typeface="Trebuchet MS"/>
                <a:cs typeface="Trebuchet MS"/>
                <a:sym typeface="Trebuchet MS"/>
              </a:rPr>
              <a:t>SUPPORTO ALL’AZIONE</a:t>
            </a:r>
            <a:endParaRPr b="1" i="1" sz="4400" u="none" cap="none" strike="noStrike">
              <a:solidFill>
                <a:srgbClr val="224F76"/>
              </a:solidFill>
              <a:latin typeface="Trebuchet MS"/>
              <a:ea typeface="Trebuchet MS"/>
              <a:cs typeface="Trebuchet MS"/>
              <a:sym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3"/>
          <p:cNvSpPr/>
          <p:nvPr/>
        </p:nvSpPr>
        <p:spPr>
          <a:xfrm>
            <a:off x="323528" y="95937"/>
            <a:ext cx="8136904" cy="683264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Trebuchet MS"/>
              <a:ea typeface="Trebuchet MS"/>
              <a:cs typeface="Trebuchet MS"/>
              <a:sym typeface="Trebuchet MS"/>
            </a:endParaRPr>
          </a:p>
          <a:p>
            <a:pPr indent="-228600" lvl="0" marL="228600" marR="0" rtl="0" algn="l">
              <a:lnSpc>
                <a:spcPct val="100000"/>
              </a:lnSpc>
              <a:spcBef>
                <a:spcPts val="0"/>
              </a:spcBef>
              <a:spcAft>
                <a:spcPts val="0"/>
              </a:spcAft>
              <a:buClr>
                <a:srgbClr val="000000"/>
              </a:buClr>
              <a:buSzPts val="1600"/>
              <a:buFont typeface="Trebuchet MS"/>
              <a:buAutoNum type="arabicPeriod"/>
            </a:pPr>
            <a:r>
              <a:rPr b="1" i="0" lang="it-IT" sz="1600" u="none" cap="none" strike="noStrike">
                <a:solidFill>
                  <a:srgbClr val="000000"/>
                </a:solidFill>
                <a:latin typeface="Trebuchet MS"/>
                <a:ea typeface="Trebuchet MS"/>
                <a:cs typeface="Trebuchet MS"/>
                <a:sym typeface="Trebuchet MS"/>
              </a:rPr>
              <a:t>La dimensione dell’inclusione</a:t>
            </a:r>
            <a:r>
              <a:rPr b="0" i="0" lang="it-IT" sz="1600" u="none" cap="none" strike="noStrike">
                <a:solidFill>
                  <a:srgbClr val="000000"/>
                </a:solidFill>
                <a:latin typeface="Trebuchet MS"/>
                <a:ea typeface="Trebuchet MS"/>
                <a:cs typeface="Trebuchet MS"/>
                <a:sym typeface="Trebuchet MS"/>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it-IT" sz="1600" u="none" cap="none" strike="noStrike">
                <a:solidFill>
                  <a:srgbClr val="000000"/>
                </a:solidFill>
                <a:latin typeface="Trebuchet MS"/>
                <a:ea typeface="Trebuchet MS"/>
                <a:cs typeface="Trebuchet MS"/>
                <a:sym typeface="Trebuchet MS"/>
              </a:rPr>
              <a:t>	dall’attenzione a </a:t>
            </a:r>
            <a:r>
              <a:rPr b="1" i="0" lang="it-IT" sz="1600" u="none" cap="none" strike="noStrike">
                <a:solidFill>
                  <a:srgbClr val="000000"/>
                </a:solidFill>
                <a:latin typeface="Trebuchet MS"/>
                <a:ea typeface="Trebuchet MS"/>
                <a:cs typeface="Trebuchet MS"/>
                <a:sym typeface="Trebuchet MS"/>
              </a:rPr>
              <a:t>coloro che presentano le </a:t>
            </a:r>
            <a:r>
              <a:rPr b="1" i="0" lang="it-IT" sz="1600" u="sng" cap="none" strike="noStrike">
                <a:solidFill>
                  <a:srgbClr val="000000"/>
                </a:solidFill>
                <a:latin typeface="Trebuchet MS"/>
                <a:ea typeface="Trebuchet MS"/>
                <a:cs typeface="Trebuchet MS"/>
                <a:sym typeface="Trebuchet MS"/>
                <a:hlinkClick action="ppaction://hlinkshowjump?jump=nextslide">
                  <a:extLst>
                    <a:ext uri="{A12FA001-AC4F-418D-AE19-62706E023703}">
                      <ahyp:hlinkClr val="tx"/>
                    </a:ext>
                  </a:extLst>
                </a:hlinkClick>
              </a:rPr>
              <a:t>più diverse fragilità</a:t>
            </a:r>
            <a:r>
              <a:rPr b="0" i="0" lang="it-IT" sz="1600" u="none" cap="none" strike="noStrike">
                <a:solidFill>
                  <a:srgbClr val="000000"/>
                </a:solidFill>
                <a:latin typeface="Trebuchet MS"/>
                <a:ea typeface="Trebuchet MS"/>
                <a:cs typeface="Trebuchet MS"/>
                <a:sym typeface="Trebuchet MS"/>
              </a:rPr>
              <a:t>, alla capacità di 	costruire un </a:t>
            </a:r>
            <a:r>
              <a:rPr b="1" i="0" lang="it-IT" sz="1600" u="sng" cap="none" strike="noStrike">
                <a:solidFill>
                  <a:srgbClr val="000000"/>
                </a:solidFill>
                <a:latin typeface="Trebuchet MS"/>
                <a:ea typeface="Trebuchet MS"/>
                <a:cs typeface="Trebuchet MS"/>
                <a:sym typeface="Trebuchet MS"/>
                <a:hlinkClick action="ppaction://hlinksldjump" r:id="rId3">
                  <a:extLst>
                    <a:ext uri="{A12FA001-AC4F-418D-AE19-62706E023703}">
                      <ahyp:hlinkClr val="tx"/>
                    </a:ext>
                  </a:extLst>
                </a:hlinkClick>
              </a:rPr>
              <a:t>ambiente interculturale </a:t>
            </a:r>
            <a:r>
              <a:rPr b="0" i="0" lang="it-IT" sz="1600" u="none" cap="none" strike="noStrike">
                <a:solidFill>
                  <a:srgbClr val="000000"/>
                </a:solidFill>
                <a:latin typeface="Trebuchet MS"/>
                <a:ea typeface="Trebuchet MS"/>
                <a:cs typeface="Trebuchet MS"/>
                <a:sym typeface="Trebuchet MS"/>
              </a:rPr>
              <a:t>che apporti ricchezza alla comunità e non 	sia visto solo come un impegno di risorse; </a:t>
            </a:r>
            <a:endParaRPr b="0" i="0" sz="16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600"/>
              <a:buFont typeface="Arial"/>
              <a:buNone/>
            </a:pPr>
            <a:r>
              <a:rPr b="0" i="0" lang="it-IT" sz="1600" u="none" cap="none" strike="noStrike">
                <a:solidFill>
                  <a:srgbClr val="000000"/>
                </a:solidFill>
                <a:latin typeface="Trebuchet MS"/>
                <a:ea typeface="Trebuchet MS"/>
                <a:cs typeface="Trebuchet MS"/>
                <a:sym typeface="Trebuchet MS"/>
              </a:rPr>
              <a:t>	dalla responsabilità a costruire situazioni e ambienti che permettano a tutti di 	realizzare le proprie potenzialità, alla messa a disposizione di occasioni che 	cercano di arricchire le possibilità di ogni alunno,… .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600"/>
              <a:buFont typeface="Arial"/>
              <a:buNone/>
            </a:pPr>
            <a:r>
              <a:rPr b="1" i="0" lang="it-IT" sz="1600" u="none" cap="none" strike="noStrike">
                <a:solidFill>
                  <a:srgbClr val="000000"/>
                </a:solidFill>
                <a:latin typeface="Trebuchet MS"/>
                <a:ea typeface="Trebuchet MS"/>
                <a:cs typeface="Trebuchet MS"/>
                <a:sym typeface="Trebuchet MS"/>
              </a:rPr>
              <a:t>2. La dimensione della salute </a:t>
            </a:r>
            <a:endParaRPr b="1" i="0" sz="16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600"/>
              <a:buFont typeface="Arial"/>
              <a:buNone/>
            </a:pPr>
            <a:r>
              <a:rPr b="1" i="0" lang="it-IT" sz="1600" u="none" cap="none" strike="noStrike">
                <a:solidFill>
                  <a:srgbClr val="000000"/>
                </a:solidFill>
                <a:latin typeface="Trebuchet MS"/>
                <a:ea typeface="Trebuchet MS"/>
                <a:cs typeface="Trebuchet MS"/>
                <a:sym typeface="Trebuchet MS"/>
              </a:rPr>
              <a:t>	</a:t>
            </a:r>
            <a:r>
              <a:rPr b="0" i="0" lang="it-IT" sz="1600" u="none" cap="none" strike="noStrike">
                <a:solidFill>
                  <a:srgbClr val="000000"/>
                </a:solidFill>
                <a:latin typeface="Trebuchet MS"/>
                <a:ea typeface="Trebuchet MS"/>
                <a:cs typeface="Trebuchet MS"/>
                <a:sym typeface="Trebuchet MS"/>
              </a:rPr>
              <a:t>come desiderio di crescere bene con sé e con gli altri, … ; questa dimensione si 	concretizza in </a:t>
            </a:r>
            <a:r>
              <a:rPr b="1" i="0" lang="it-IT" sz="1600" u="none" cap="none" strike="noStrike">
                <a:solidFill>
                  <a:srgbClr val="000000"/>
                </a:solidFill>
                <a:latin typeface="Trebuchet MS"/>
                <a:ea typeface="Trebuchet MS"/>
                <a:cs typeface="Trebuchet MS"/>
                <a:sym typeface="Trebuchet MS"/>
              </a:rPr>
              <a:t>attività</a:t>
            </a:r>
            <a:r>
              <a:rPr b="0" i="0" lang="it-IT" sz="1600" u="none" cap="none" strike="noStrike">
                <a:solidFill>
                  <a:srgbClr val="000000"/>
                </a:solidFill>
                <a:latin typeface="Trebuchet MS"/>
                <a:ea typeface="Trebuchet MS"/>
                <a:cs typeface="Trebuchet MS"/>
                <a:sym typeface="Trebuchet MS"/>
              </a:rPr>
              <a:t> e in </a:t>
            </a:r>
            <a:r>
              <a:rPr b="1" i="0" lang="it-IT" sz="1600" u="none" cap="none" strike="noStrike">
                <a:solidFill>
                  <a:srgbClr val="000000"/>
                </a:solidFill>
                <a:latin typeface="Trebuchet MS"/>
                <a:ea typeface="Trebuchet MS"/>
                <a:cs typeface="Trebuchet MS"/>
                <a:sym typeface="Trebuchet MS"/>
              </a:rPr>
              <a:t>servizi</a:t>
            </a:r>
            <a:r>
              <a:rPr b="0" i="0" lang="it-IT" sz="1600" u="none" cap="none" strike="noStrike">
                <a:solidFill>
                  <a:srgbClr val="000000"/>
                </a:solidFill>
                <a:latin typeface="Trebuchet MS"/>
                <a:ea typeface="Trebuchet MS"/>
                <a:cs typeface="Trebuchet MS"/>
                <a:sym typeface="Trebuchet MS"/>
              </a:rPr>
              <a:t>, ma anche semplicemente </a:t>
            </a:r>
            <a:r>
              <a:rPr b="1" i="0" lang="it-IT" sz="1600" u="none" cap="none" strike="noStrike">
                <a:solidFill>
                  <a:srgbClr val="000000"/>
                </a:solidFill>
                <a:latin typeface="Trebuchet MS"/>
                <a:ea typeface="Trebuchet MS"/>
                <a:cs typeface="Trebuchet MS"/>
                <a:sym typeface="Trebuchet MS"/>
              </a:rPr>
              <a:t>nell’attenzione a 	sviluppare una conoscenza di sé che assicuri responsabilità e fiducia in un 	contesto positivo di relazioni</a:t>
            </a:r>
            <a:r>
              <a:rPr b="0" i="0" lang="it-IT" sz="1600" u="none" cap="none" strike="noStrike">
                <a:solidFill>
                  <a:srgbClr val="000000"/>
                </a:solidFill>
                <a:latin typeface="Trebuchet MS"/>
                <a:ea typeface="Trebuchet MS"/>
                <a:cs typeface="Trebuchet MS"/>
                <a:sym typeface="Trebuchet MS"/>
              </a:rPr>
              <a:t> e che deve costituire un impegno metodologico (e 	deontologico) per  l’insegnante. </a:t>
            </a:r>
            <a:endParaRPr b="0" i="0" sz="16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600"/>
              <a:buFont typeface="Arial"/>
              <a:buNone/>
            </a:pPr>
            <a:r>
              <a:rPr b="1" i="0" lang="it-IT" sz="1600" u="none" cap="none" strike="noStrike">
                <a:solidFill>
                  <a:srgbClr val="000000"/>
                </a:solidFill>
                <a:latin typeface="Trebuchet MS"/>
                <a:ea typeface="Trebuchet MS"/>
                <a:cs typeface="Trebuchet MS"/>
                <a:sym typeface="Trebuchet MS"/>
              </a:rPr>
              <a:t>3.</a:t>
            </a:r>
            <a:r>
              <a:rPr b="0" i="0" lang="it-IT" sz="1600" u="none" cap="none" strike="noStrike">
                <a:solidFill>
                  <a:srgbClr val="000000"/>
                </a:solidFill>
                <a:latin typeface="Trebuchet MS"/>
                <a:ea typeface="Trebuchet MS"/>
                <a:cs typeface="Trebuchet MS"/>
                <a:sym typeface="Trebuchet MS"/>
              </a:rPr>
              <a:t> </a:t>
            </a:r>
            <a:r>
              <a:rPr b="1" i="0" lang="it-IT" sz="1600" u="none" cap="none" strike="noStrike">
                <a:solidFill>
                  <a:srgbClr val="000000"/>
                </a:solidFill>
                <a:latin typeface="Trebuchet MS"/>
                <a:ea typeface="Trebuchet MS"/>
                <a:cs typeface="Trebuchet MS"/>
                <a:sym typeface="Trebuchet MS"/>
              </a:rPr>
              <a:t>La </a:t>
            </a:r>
            <a:r>
              <a:rPr b="1" i="0" lang="it-IT" sz="1600" u="sng" cap="none" strike="noStrike">
                <a:solidFill>
                  <a:schemeClr val="dk1"/>
                </a:solidFill>
                <a:latin typeface="Trebuchet MS"/>
                <a:ea typeface="Trebuchet MS"/>
                <a:cs typeface="Trebuchet MS"/>
                <a:sym typeface="Trebuchet MS"/>
                <a:hlinkClick action="ppaction://hlinksldjump" r:id="rId4">
                  <a:extLst>
                    <a:ext uri="{A12FA001-AC4F-418D-AE19-62706E023703}">
                      <ahyp:hlinkClr val="tx"/>
                    </a:ext>
                  </a:extLst>
                </a:hlinkClick>
              </a:rPr>
              <a:t>dimensione dell’orientamento </a:t>
            </a:r>
            <a:endParaRPr b="1" i="0" sz="16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600"/>
              <a:buFont typeface="Arial"/>
              <a:buNone/>
            </a:pPr>
            <a:r>
              <a:rPr b="1" i="0" lang="it-IT" sz="1600" u="none" cap="none" strike="noStrike">
                <a:solidFill>
                  <a:srgbClr val="000000"/>
                </a:solidFill>
                <a:latin typeface="Trebuchet MS"/>
                <a:ea typeface="Trebuchet MS"/>
                <a:cs typeface="Trebuchet MS"/>
                <a:sym typeface="Trebuchet MS"/>
              </a:rPr>
              <a:t>	</a:t>
            </a:r>
            <a:r>
              <a:rPr b="0" i="0" lang="it-IT" sz="1600" u="none" cap="none" strike="noStrike">
                <a:solidFill>
                  <a:srgbClr val="000000"/>
                </a:solidFill>
                <a:latin typeface="Trebuchet MS"/>
                <a:ea typeface="Trebuchet MS"/>
                <a:cs typeface="Trebuchet MS"/>
                <a:sym typeface="Trebuchet MS"/>
              </a:rPr>
              <a:t>come capacità innanzitutto di attrezzarsi con </a:t>
            </a:r>
            <a:r>
              <a:rPr b="0" i="0" lang="it-IT" sz="1600" u="sng" cap="none" strike="noStrike">
                <a:solidFill>
                  <a:srgbClr val="000000"/>
                </a:solidFill>
                <a:latin typeface="Trebuchet MS"/>
                <a:ea typeface="Trebuchet MS"/>
                <a:cs typeface="Trebuchet MS"/>
                <a:sym typeface="Trebuchet MS"/>
                <a:hlinkClick action="ppaction://hlinksldjump" r:id="rId5">
                  <a:extLst>
                    <a:ext uri="{A12FA001-AC4F-418D-AE19-62706E023703}">
                      <ahyp:hlinkClr val="tx"/>
                    </a:ext>
                  </a:extLst>
                </a:hlinkClick>
              </a:rPr>
              <a:t>strumenti concettuali</a:t>
            </a:r>
            <a:r>
              <a:rPr b="0" i="0" lang="it-IT" sz="1600" u="none" cap="none" strike="noStrike">
                <a:solidFill>
                  <a:srgbClr val="000000"/>
                </a:solidFill>
                <a:latin typeface="Trebuchet MS"/>
                <a:ea typeface="Trebuchet MS"/>
                <a:cs typeface="Trebuchet MS"/>
                <a:sym typeface="Trebuchet MS"/>
              </a:rPr>
              <a:t>, operativi, 	linguistici, tecnologici : … di realizzare le proprie potenzialità ….  la (iniziale) 	capacità di valutare e di auto-valutarsi ….. .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600"/>
              <a:buFont typeface="Arial"/>
              <a:buNone/>
            </a:pPr>
            <a:r>
              <a:rPr b="1" i="0" lang="it-IT" sz="1600" u="none" cap="none" strike="noStrike">
                <a:solidFill>
                  <a:srgbClr val="000000"/>
                </a:solidFill>
                <a:latin typeface="Trebuchet MS"/>
                <a:ea typeface="Trebuchet MS"/>
                <a:cs typeface="Trebuchet MS"/>
                <a:sym typeface="Trebuchet MS"/>
              </a:rPr>
              <a:t>4. La dimensione della cittadinanza attiva </a:t>
            </a:r>
            <a:endParaRPr b="1" i="0" sz="16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600"/>
              <a:buFont typeface="Arial"/>
              <a:buNone/>
            </a:pPr>
            <a:r>
              <a:rPr b="1" i="0" lang="it-IT" sz="1600" u="none" cap="none" strike="noStrike">
                <a:solidFill>
                  <a:srgbClr val="000000"/>
                </a:solidFill>
                <a:latin typeface="Trebuchet MS"/>
                <a:ea typeface="Trebuchet MS"/>
                <a:cs typeface="Trebuchet MS"/>
                <a:sym typeface="Trebuchet MS"/>
              </a:rPr>
              <a:t>	</a:t>
            </a:r>
            <a:r>
              <a:rPr b="0" i="0" lang="it-IT" sz="1600" u="none" cap="none" strike="noStrike">
                <a:solidFill>
                  <a:srgbClr val="000000"/>
                </a:solidFill>
                <a:latin typeface="Trebuchet MS"/>
                <a:ea typeface="Trebuchet MS"/>
                <a:cs typeface="Trebuchet MS"/>
                <a:sym typeface="Trebuchet MS"/>
              </a:rPr>
              <a:t>come scelta di ciò che vogliamo diventino i nostri alunni …: cittadini consapevoli 	della società aperta di domani, … capaci di partecipare alla vita 	sociale, in 	grado di costruire … collaborazioni per risolvere i  conflitti</a:t>
            </a:r>
            <a:r>
              <a:rPr b="0" i="0" lang="it-IT" sz="1600" u="none" cap="none" strike="noStrike">
                <a:solidFill>
                  <a:schemeClr val="dk1"/>
                </a:solidFill>
                <a:latin typeface="Trebuchet MS"/>
                <a:ea typeface="Trebuchet MS"/>
                <a:cs typeface="Trebuchet MS"/>
                <a:sym typeface="Trebuchet MS"/>
              </a:rPr>
              <a:t>. 	</a:t>
            </a:r>
            <a:endParaRPr b="0" i="0" sz="16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Trebuchet MS"/>
              <a:ea typeface="Trebuchet MS"/>
              <a:cs typeface="Trebuchet MS"/>
              <a:sym typeface="Trebuchet MS"/>
            </a:endParaRPr>
          </a:p>
        </p:txBody>
      </p:sp>
      <p:sp>
        <p:nvSpPr>
          <p:cNvPr id="160" name="Google Shape;160;p3"/>
          <p:cNvSpPr txBox="1"/>
          <p:nvPr/>
        </p:nvSpPr>
        <p:spPr>
          <a:xfrm>
            <a:off x="2051720" y="84858"/>
            <a:ext cx="4032448" cy="461665"/>
          </a:xfrm>
          <a:prstGeom prst="rect">
            <a:avLst/>
          </a:prstGeom>
          <a:gradFill>
            <a:gsLst>
              <a:gs pos="0">
                <a:srgbClr val="F4F7FB"/>
              </a:gs>
              <a:gs pos="74000">
                <a:srgbClr val="ABB8DB"/>
              </a:gs>
              <a:gs pos="83000">
                <a:srgbClr val="ABB8DB"/>
              </a:gs>
              <a:gs pos="100000">
                <a:srgbClr val="C7CFE6"/>
              </a:gs>
            </a:gsLst>
            <a:lin ang="5400000" scaled="0"/>
          </a:gra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it-IT" sz="2400" u="none" cap="none" strike="noStrike">
                <a:solidFill>
                  <a:srgbClr val="224F76"/>
                </a:solidFill>
                <a:latin typeface="Trebuchet MS"/>
                <a:ea typeface="Trebuchet MS"/>
                <a:cs typeface="Trebuchet MS"/>
                <a:sym typeface="Trebuchet MS"/>
              </a:rPr>
              <a:t>LE DIMENSIONI dal PTOF </a:t>
            </a:r>
            <a:endParaRPr b="1" i="1" sz="2400" u="none" cap="none" strike="noStrike">
              <a:solidFill>
                <a:srgbClr val="224F76"/>
              </a:solidFill>
              <a:latin typeface="Trebuchet MS"/>
              <a:ea typeface="Trebuchet MS"/>
              <a:cs typeface="Trebuchet MS"/>
              <a:sym typeface="Trebuchet MS"/>
            </a:endParaRPr>
          </a:p>
        </p:txBody>
      </p:sp>
      <p:sp>
        <p:nvSpPr>
          <p:cNvPr id="161" name="Google Shape;161;p3">
            <a:hlinkClick action="ppaction://hlinksldjump" r:id="rId6"/>
          </p:cNvPr>
          <p:cNvSpPr/>
          <p:nvPr/>
        </p:nvSpPr>
        <p:spPr>
          <a:xfrm>
            <a:off x="8172400" y="6453336"/>
            <a:ext cx="432048" cy="216024"/>
          </a:xfrm>
          <a:prstGeom prst="rightArrow">
            <a:avLst>
              <a:gd fmla="val 50000" name="adj1"/>
              <a:gd fmla="val 50000" name="adj2"/>
            </a:avLst>
          </a:prstGeom>
          <a:solidFill>
            <a:schemeClr val="accent1"/>
          </a:solidFill>
          <a:ln cap="flat" cmpd="sng" w="12700">
            <a:solidFill>
              <a:srgbClr val="364A7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26"/>
          <p:cNvSpPr txBox="1"/>
          <p:nvPr/>
        </p:nvSpPr>
        <p:spPr>
          <a:xfrm>
            <a:off x="395536" y="1057488"/>
            <a:ext cx="4536504" cy="48013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Questo servizio è realizzato con uno psicologo qualificato per garantire nella nostra scuola: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it-IT" sz="1800" u="none" cap="none" strike="noStrike">
                <a:solidFill>
                  <a:schemeClr val="dk1"/>
                </a:solidFill>
                <a:latin typeface="Trebuchet MS"/>
                <a:ea typeface="Trebuchet MS"/>
                <a:cs typeface="Trebuchet MS"/>
                <a:sym typeface="Trebuchet MS"/>
              </a:rPr>
              <a:t>consulenza psicologica e pedagogica</a:t>
            </a:r>
            <a:r>
              <a:rPr b="0" i="0" lang="it-IT" sz="1800" u="none" cap="none" strike="noStrike">
                <a:solidFill>
                  <a:schemeClr val="dk1"/>
                </a:solidFill>
                <a:latin typeface="Trebuchet MS"/>
                <a:ea typeface="Trebuchet MS"/>
                <a:cs typeface="Trebuchet MS"/>
                <a:sym typeface="Trebuchet MS"/>
              </a:rPr>
              <a:t> per le classi o i singoli alunni;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it-IT" sz="1800" u="none" cap="none" strike="noStrike">
                <a:solidFill>
                  <a:schemeClr val="dk1"/>
                </a:solidFill>
                <a:latin typeface="Trebuchet MS"/>
                <a:ea typeface="Trebuchet MS"/>
                <a:cs typeface="Trebuchet MS"/>
                <a:sym typeface="Trebuchet MS"/>
              </a:rPr>
              <a:t>attività di screening</a:t>
            </a:r>
            <a:r>
              <a:rPr b="0" i="0" lang="it-IT" sz="1800" u="none" cap="none" strike="noStrike">
                <a:solidFill>
                  <a:schemeClr val="dk1"/>
                </a:solidFill>
                <a:latin typeface="Trebuchet MS"/>
                <a:ea typeface="Trebuchet MS"/>
                <a:cs typeface="Trebuchet MS"/>
                <a:sym typeface="Trebuchet MS"/>
              </a:rPr>
              <a:t> rispetto a potenziali difficoltà del singolo alunno legate a disturbi o particolari bisogni di apprendimento;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it-IT" sz="1800" u="none" cap="none" strike="noStrike">
                <a:solidFill>
                  <a:schemeClr val="dk1"/>
                </a:solidFill>
                <a:latin typeface="Trebuchet MS"/>
                <a:ea typeface="Trebuchet MS"/>
                <a:cs typeface="Trebuchet MS"/>
                <a:sym typeface="Trebuchet MS"/>
              </a:rPr>
              <a:t>“sportello genitori”: </a:t>
            </a:r>
            <a:r>
              <a:rPr b="0" i="0" lang="it-IT" sz="1800" u="none" cap="none" strike="noStrike">
                <a:solidFill>
                  <a:schemeClr val="dk1"/>
                </a:solidFill>
                <a:latin typeface="Trebuchet MS"/>
                <a:ea typeface="Trebuchet MS"/>
                <a:cs typeface="Trebuchet MS"/>
                <a:sym typeface="Trebuchet MS"/>
              </a:rPr>
              <a:t>uno spazio e un tempo di ascolto rispettoso per tutti quei genitori che sentono il bisogno di un sostegno, di un consiglio esperto, di un momento di confronto aperto;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it-IT" sz="1800" u="none" cap="none" strike="noStrike">
                <a:solidFill>
                  <a:schemeClr val="dk1"/>
                </a:solidFill>
                <a:latin typeface="Trebuchet MS"/>
                <a:ea typeface="Trebuchet MS"/>
                <a:cs typeface="Trebuchet MS"/>
                <a:sym typeface="Trebuchet MS"/>
              </a:rPr>
              <a:t>restituzione informazioni</a:t>
            </a:r>
            <a:r>
              <a:rPr b="0" i="0" lang="it-IT" sz="1800" u="none" cap="none" strike="noStrike">
                <a:solidFill>
                  <a:schemeClr val="dk1"/>
                </a:solidFill>
                <a:latin typeface="Trebuchet MS"/>
                <a:ea typeface="Trebuchet MS"/>
                <a:cs typeface="Trebuchet MS"/>
                <a:sym typeface="Trebuchet MS"/>
              </a:rPr>
              <a:t> e collaborazioni con docenti e genitori per strategie di intervento.</a:t>
            </a:r>
            <a:endParaRPr b="0" i="0" sz="1800" u="none" cap="none" strike="noStrike">
              <a:solidFill>
                <a:schemeClr val="dk1"/>
              </a:solidFill>
              <a:latin typeface="Trebuchet MS"/>
              <a:ea typeface="Trebuchet MS"/>
              <a:cs typeface="Trebuchet MS"/>
              <a:sym typeface="Trebuchet MS"/>
            </a:endParaRPr>
          </a:p>
        </p:txBody>
      </p:sp>
      <p:sp>
        <p:nvSpPr>
          <p:cNvPr id="377" name="Google Shape;377;p26"/>
          <p:cNvSpPr txBox="1"/>
          <p:nvPr/>
        </p:nvSpPr>
        <p:spPr>
          <a:xfrm>
            <a:off x="395536" y="332656"/>
            <a:ext cx="6462464" cy="400110"/>
          </a:xfrm>
          <a:prstGeom prst="rect">
            <a:avLst/>
          </a:prstGeom>
          <a:gradFill>
            <a:gsLst>
              <a:gs pos="0">
                <a:srgbClr val="F4F7FB"/>
              </a:gs>
              <a:gs pos="74000">
                <a:srgbClr val="ABB8DB"/>
              </a:gs>
              <a:gs pos="83000">
                <a:srgbClr val="ABB8DB"/>
              </a:gs>
              <a:gs pos="100000">
                <a:srgbClr val="C7CFE6"/>
              </a:gs>
            </a:gsLst>
            <a:lin ang="5400000" scaled="0"/>
          </a:gra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1" lang="it-IT" sz="2000" u="none" cap="none" strike="noStrike">
                <a:solidFill>
                  <a:srgbClr val="224F76"/>
                </a:solidFill>
                <a:latin typeface="Trebuchet MS"/>
                <a:ea typeface="Trebuchet MS"/>
                <a:cs typeface="Trebuchet MS"/>
                <a:sym typeface="Trebuchet MS"/>
              </a:rPr>
              <a:t>SPORTELLO PSICOPEDAGOGICO  </a:t>
            </a:r>
            <a:endParaRPr b="1" i="1" sz="2000" u="none" cap="none" strike="noStrike">
              <a:solidFill>
                <a:srgbClr val="224F76"/>
              </a:solidFill>
              <a:latin typeface="Trebuchet MS"/>
              <a:ea typeface="Trebuchet MS"/>
              <a:cs typeface="Trebuchet MS"/>
              <a:sym typeface="Trebuchet MS"/>
            </a:endParaRPr>
          </a:p>
        </p:txBody>
      </p:sp>
      <p:pic>
        <p:nvPicPr>
          <p:cNvPr id="378" name="Google Shape;378;p26"/>
          <p:cNvPicPr preferRelativeResize="0"/>
          <p:nvPr/>
        </p:nvPicPr>
        <p:blipFill rotWithShape="1">
          <a:blip r:embed="rId3">
            <a:alphaModFix/>
          </a:blip>
          <a:srcRect b="0" l="0" r="0" t="0"/>
          <a:stretch/>
        </p:blipFill>
        <p:spPr>
          <a:xfrm>
            <a:off x="5292080" y="2420888"/>
            <a:ext cx="3456384" cy="236813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27"/>
          <p:cNvSpPr txBox="1"/>
          <p:nvPr/>
        </p:nvSpPr>
        <p:spPr>
          <a:xfrm>
            <a:off x="395536" y="332656"/>
            <a:ext cx="6462464" cy="400110"/>
          </a:xfrm>
          <a:prstGeom prst="rect">
            <a:avLst/>
          </a:prstGeom>
          <a:gradFill>
            <a:gsLst>
              <a:gs pos="0">
                <a:srgbClr val="F4F7FB"/>
              </a:gs>
              <a:gs pos="74000">
                <a:srgbClr val="ABB8DB"/>
              </a:gs>
              <a:gs pos="83000">
                <a:srgbClr val="ABB8DB"/>
              </a:gs>
              <a:gs pos="100000">
                <a:srgbClr val="C7CFE6"/>
              </a:gs>
            </a:gsLst>
            <a:lin ang="5400000" scaled="0"/>
          </a:gra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1" lang="it-IT" sz="2000" u="none" cap="none" strike="noStrike">
                <a:solidFill>
                  <a:srgbClr val="224F76"/>
                </a:solidFill>
                <a:latin typeface="Trebuchet MS"/>
                <a:ea typeface="Trebuchet MS"/>
                <a:cs typeface="Trebuchet MS"/>
                <a:sym typeface="Trebuchet MS"/>
              </a:rPr>
              <a:t>REGISTRO ELETTRONICO  </a:t>
            </a:r>
            <a:endParaRPr b="1" i="1" sz="2000" u="none" cap="none" strike="noStrike">
              <a:solidFill>
                <a:srgbClr val="224F76"/>
              </a:solidFill>
              <a:latin typeface="Trebuchet MS"/>
              <a:ea typeface="Trebuchet MS"/>
              <a:cs typeface="Trebuchet MS"/>
              <a:sym typeface="Trebuchet MS"/>
            </a:endParaRPr>
          </a:p>
        </p:txBody>
      </p:sp>
      <p:pic>
        <p:nvPicPr>
          <p:cNvPr id="384" name="Google Shape;384;p27"/>
          <p:cNvPicPr preferRelativeResize="0"/>
          <p:nvPr/>
        </p:nvPicPr>
        <p:blipFill rotWithShape="1">
          <a:blip r:embed="rId3">
            <a:alphaModFix/>
          </a:blip>
          <a:srcRect b="0" l="0" r="0" t="0"/>
          <a:stretch/>
        </p:blipFill>
        <p:spPr>
          <a:xfrm>
            <a:off x="395536" y="980728"/>
            <a:ext cx="6336704" cy="5274482"/>
          </a:xfrm>
          <a:prstGeom prst="rect">
            <a:avLst/>
          </a:prstGeom>
          <a:noFill/>
          <a:ln>
            <a:noFill/>
          </a:ln>
        </p:spPr>
      </p:pic>
      <p:sp>
        <p:nvSpPr>
          <p:cNvPr id="385" name="Google Shape;385;p27">
            <a:hlinkClick action="ppaction://hlinksldjump" r:id="rId4"/>
          </p:cNvPr>
          <p:cNvSpPr/>
          <p:nvPr/>
        </p:nvSpPr>
        <p:spPr>
          <a:xfrm>
            <a:off x="7956376" y="6255210"/>
            <a:ext cx="288032" cy="198126"/>
          </a:xfrm>
          <a:prstGeom prst="rightArrow">
            <a:avLst>
              <a:gd fmla="val 50000" name="adj1"/>
              <a:gd fmla="val 50000" name="adj2"/>
            </a:avLst>
          </a:prstGeom>
          <a:solidFill>
            <a:schemeClr val="accent1"/>
          </a:solidFill>
          <a:ln cap="flat" cmpd="sng" w="12700">
            <a:solidFill>
              <a:srgbClr val="364A7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28"/>
          <p:cNvSpPr txBox="1"/>
          <p:nvPr/>
        </p:nvSpPr>
        <p:spPr>
          <a:xfrm>
            <a:off x="323528" y="744117"/>
            <a:ext cx="5832648" cy="34163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Ancora prima che uno spazio…. un modo “speciale” di pensare!!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Dove proporre una didattica per competenze e sollecitare l’apprendimento attivo e cooperativo? Bambini e ragazzi si trovano davanti a strumenti che li affascinano: un tablet, un monitor, un robot, …; sta a loro «animare», far prendere vita, muovere i personaggi in un certo modo. </a:t>
            </a:r>
            <a:endParaRPr b="0" i="0" sz="18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Essi imparano a raggiungere un obiettivo attraverso la risoluzione pratica di un problema. Il laboratorio diventa pertanto il luogo dove stimolare la creatività e il pensiero divergente. </a:t>
            </a:r>
            <a:endParaRPr b="0" i="0" sz="1400" u="none" cap="none" strike="noStrike">
              <a:solidFill>
                <a:srgbClr val="000000"/>
              </a:solidFill>
              <a:latin typeface="Arial"/>
              <a:ea typeface="Arial"/>
              <a:cs typeface="Arial"/>
              <a:sym typeface="Arial"/>
            </a:endParaRPr>
          </a:p>
        </p:txBody>
      </p:sp>
      <p:sp>
        <p:nvSpPr>
          <p:cNvPr id="391" name="Google Shape;391;p28"/>
          <p:cNvSpPr txBox="1"/>
          <p:nvPr/>
        </p:nvSpPr>
        <p:spPr>
          <a:xfrm>
            <a:off x="395536" y="332656"/>
            <a:ext cx="6462464" cy="400110"/>
          </a:xfrm>
          <a:prstGeom prst="rect">
            <a:avLst/>
          </a:prstGeom>
          <a:gradFill>
            <a:gsLst>
              <a:gs pos="0">
                <a:srgbClr val="F4F7FB"/>
              </a:gs>
              <a:gs pos="74000">
                <a:srgbClr val="ABB8DB"/>
              </a:gs>
              <a:gs pos="83000">
                <a:srgbClr val="ABB8DB"/>
              </a:gs>
              <a:gs pos="100000">
                <a:srgbClr val="C7CFE6"/>
              </a:gs>
            </a:gsLst>
            <a:lin ang="5400000" scaled="0"/>
          </a:gra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1" lang="it-IT" sz="2000" u="none" cap="none" strike="noStrike">
                <a:solidFill>
                  <a:srgbClr val="224F76"/>
                </a:solidFill>
                <a:latin typeface="Trebuchet MS"/>
                <a:ea typeface="Trebuchet MS"/>
                <a:cs typeface="Trebuchet MS"/>
                <a:sym typeface="Trebuchet MS"/>
              </a:rPr>
              <a:t>ATELIER CREATIVI  </a:t>
            </a:r>
            <a:endParaRPr b="1" i="1" sz="2000" u="none" cap="none" strike="noStrike">
              <a:solidFill>
                <a:srgbClr val="224F76"/>
              </a:solidFill>
              <a:latin typeface="Trebuchet MS"/>
              <a:ea typeface="Trebuchet MS"/>
              <a:cs typeface="Trebuchet MS"/>
              <a:sym typeface="Trebuchet MS"/>
            </a:endParaRPr>
          </a:p>
        </p:txBody>
      </p:sp>
      <p:sp>
        <p:nvSpPr>
          <p:cNvPr id="392" name="Google Shape;392;p28"/>
          <p:cNvSpPr txBox="1"/>
          <p:nvPr/>
        </p:nvSpPr>
        <p:spPr>
          <a:xfrm>
            <a:off x="3680520" y="4260476"/>
            <a:ext cx="3177480"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Accanto a questa modalità i docenti hanno inoltre la possibilità di chiedere il prestito di alcuni materiali specifici per progettare e realizzare altre attività simili anche nella loro aula.  </a:t>
            </a:r>
            <a:endParaRPr b="0" i="0" sz="1400" u="none" cap="none" strike="noStrike">
              <a:solidFill>
                <a:srgbClr val="000000"/>
              </a:solidFill>
              <a:latin typeface="Arial"/>
              <a:ea typeface="Arial"/>
              <a:cs typeface="Arial"/>
              <a:sym typeface="Arial"/>
            </a:endParaRPr>
          </a:p>
        </p:txBody>
      </p:sp>
      <p:pic>
        <p:nvPicPr>
          <p:cNvPr id="393" name="Google Shape;393;p28"/>
          <p:cNvPicPr preferRelativeResize="0"/>
          <p:nvPr/>
        </p:nvPicPr>
        <p:blipFill rotWithShape="1">
          <a:blip r:embed="rId3">
            <a:alphaModFix/>
          </a:blip>
          <a:srcRect b="4314" l="8496" r="9361" t="7429"/>
          <a:stretch/>
        </p:blipFill>
        <p:spPr>
          <a:xfrm>
            <a:off x="6732240" y="359692"/>
            <a:ext cx="2137259" cy="3463834"/>
          </a:xfrm>
          <a:prstGeom prst="rect">
            <a:avLst/>
          </a:prstGeom>
          <a:noFill/>
          <a:ln>
            <a:noFill/>
          </a:ln>
        </p:spPr>
      </p:pic>
      <p:pic>
        <p:nvPicPr>
          <p:cNvPr id="394" name="Google Shape;394;p28"/>
          <p:cNvPicPr preferRelativeResize="0"/>
          <p:nvPr/>
        </p:nvPicPr>
        <p:blipFill rotWithShape="1">
          <a:blip r:embed="rId4">
            <a:alphaModFix/>
          </a:blip>
          <a:srcRect b="0" l="11561" r="4572" t="4201"/>
          <a:stretch/>
        </p:blipFill>
        <p:spPr>
          <a:xfrm>
            <a:off x="323528" y="4263492"/>
            <a:ext cx="2880320" cy="2384834"/>
          </a:xfrm>
          <a:prstGeom prst="rect">
            <a:avLst/>
          </a:prstGeom>
          <a:noFill/>
          <a:ln>
            <a:noFill/>
          </a:ln>
        </p:spPr>
      </p:pic>
      <p:pic>
        <p:nvPicPr>
          <p:cNvPr id="395" name="Google Shape;395;p28"/>
          <p:cNvPicPr preferRelativeResize="0"/>
          <p:nvPr/>
        </p:nvPicPr>
        <p:blipFill rotWithShape="1">
          <a:blip r:embed="rId5">
            <a:alphaModFix/>
          </a:blip>
          <a:srcRect b="0" l="0" r="0" t="0"/>
          <a:stretch/>
        </p:blipFill>
        <p:spPr>
          <a:xfrm>
            <a:off x="6957852" y="5013176"/>
            <a:ext cx="1910364" cy="1440414"/>
          </a:xfrm>
          <a:prstGeom prst="rect">
            <a:avLst/>
          </a:prstGeom>
          <a:noFill/>
          <a:ln>
            <a:noFill/>
          </a:ln>
        </p:spPr>
      </p:pic>
      <p:sp>
        <p:nvSpPr>
          <p:cNvPr id="396" name="Google Shape;396;p28">
            <a:hlinkClick action="ppaction://hlinksldjump" r:id="rId6"/>
          </p:cNvPr>
          <p:cNvSpPr/>
          <p:nvPr/>
        </p:nvSpPr>
        <p:spPr>
          <a:xfrm>
            <a:off x="7452320" y="6597352"/>
            <a:ext cx="360040" cy="216024"/>
          </a:xfrm>
          <a:prstGeom prst="leftArrow">
            <a:avLst>
              <a:gd fmla="val 50000" name="adj1"/>
              <a:gd fmla="val 50000" name="adj2"/>
            </a:avLst>
          </a:prstGeom>
          <a:solidFill>
            <a:schemeClr val="accent1"/>
          </a:solidFill>
          <a:ln cap="flat" cmpd="sng" w="12700">
            <a:solidFill>
              <a:srgbClr val="364A7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29"/>
          <p:cNvSpPr txBox="1"/>
          <p:nvPr/>
        </p:nvSpPr>
        <p:spPr>
          <a:xfrm>
            <a:off x="539552" y="980728"/>
            <a:ext cx="5112568" cy="61863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Progetti realizzati </a:t>
            </a:r>
            <a:r>
              <a:rPr b="1" i="0" lang="it-IT" sz="1800" u="none" cap="none" strike="noStrike">
                <a:solidFill>
                  <a:srgbClr val="3477B2"/>
                </a:solidFill>
                <a:latin typeface="Trebuchet MS"/>
                <a:ea typeface="Trebuchet MS"/>
                <a:cs typeface="Trebuchet MS"/>
                <a:sym typeface="Trebuchet MS"/>
              </a:rPr>
              <a:t>IN COLLABORAZIONE E CON IL SOSTEGNO DEL COMUNE DI ALZANO LOMBARDO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3477B2"/>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800"/>
              <a:buFont typeface="Arial"/>
              <a:buNone/>
            </a:pPr>
            <a:r>
              <a:rPr b="1" i="0" lang="it-IT" sz="1800" u="none" cap="none" strike="noStrike">
                <a:solidFill>
                  <a:schemeClr val="dk1"/>
                </a:solidFill>
                <a:latin typeface="Trebuchet MS"/>
                <a:ea typeface="Trebuchet MS"/>
                <a:cs typeface="Trebuchet MS"/>
                <a:sym typeface="Trebuchet MS"/>
              </a:rPr>
              <a:t>“Scuola in forma”</a:t>
            </a:r>
            <a:r>
              <a:rPr b="0" i="0" lang="it-IT" sz="1800" u="none" cap="none" strike="noStrike">
                <a:solidFill>
                  <a:schemeClr val="dk1"/>
                </a:solidFill>
                <a:latin typeface="Trebuchet MS"/>
                <a:ea typeface="Trebuchet MS"/>
                <a:cs typeface="Trebuchet MS"/>
                <a:sym typeface="Trebuchet MS"/>
              </a:rPr>
              <a:t>: offerta di attività sportive per  tutte le classi della Scuola Primaria, diversificate nei cinque anni a seconda dell’età degli alunni. Punto di forza la frequenza biennale al corso di nuoto, che favorisce l’acquisizione dell’abilità del galleggiamento e dell’acquaticità, ai fini della sicurezza personale  (in collaborazione con l’assessore Elena Bonomi).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800"/>
              <a:buFont typeface="Arial"/>
              <a:buNone/>
            </a:pPr>
            <a:r>
              <a:rPr b="1" i="0" lang="it-IT" sz="1800" u="none" cap="none" strike="noStrike">
                <a:solidFill>
                  <a:schemeClr val="dk1"/>
                </a:solidFill>
                <a:latin typeface="Trebuchet MS"/>
                <a:ea typeface="Trebuchet MS"/>
                <a:cs typeface="Trebuchet MS"/>
                <a:sym typeface="Trebuchet MS"/>
              </a:rPr>
              <a:t>“Progetto Biblioteca”</a:t>
            </a:r>
            <a:r>
              <a:rPr b="0" i="0" lang="it-IT" sz="1800" u="none" cap="none" strike="noStrike">
                <a:solidFill>
                  <a:schemeClr val="dk1"/>
                </a:solidFill>
                <a:latin typeface="Trebuchet MS"/>
                <a:ea typeface="Trebuchet MS"/>
                <a:cs typeface="Trebuchet MS"/>
                <a:sym typeface="Trebuchet MS"/>
              </a:rPr>
              <a:t>: collaborazione con i bibliotecari per i prestiti alle classi, per la realizzazione di bibliografie e recupero di testi specifici, per l’organizzazione di giornate d’incontro con gli autori: “La vallata dei libri” (collaborazione con l’assessore Cimmino,  Ufficio Scuola e i bibliotecari). </a:t>
            </a:r>
            <a:endParaRPr b="0" i="0" sz="1800" u="none" cap="none" strike="noStrike">
              <a:solidFill>
                <a:schemeClr val="dk1"/>
              </a:solidFill>
              <a:latin typeface="Trebuchet MS"/>
              <a:ea typeface="Trebuchet MS"/>
              <a:cs typeface="Trebuchet MS"/>
              <a:sym typeface="Trebuchet MS"/>
            </a:endParaRPr>
          </a:p>
        </p:txBody>
      </p:sp>
      <p:sp>
        <p:nvSpPr>
          <p:cNvPr id="402" name="Google Shape;402;p29"/>
          <p:cNvSpPr txBox="1"/>
          <p:nvPr/>
        </p:nvSpPr>
        <p:spPr>
          <a:xfrm>
            <a:off x="395536" y="332656"/>
            <a:ext cx="6462464" cy="400110"/>
          </a:xfrm>
          <a:prstGeom prst="rect">
            <a:avLst/>
          </a:prstGeom>
          <a:gradFill>
            <a:gsLst>
              <a:gs pos="0">
                <a:srgbClr val="F4F7FB"/>
              </a:gs>
              <a:gs pos="74000">
                <a:srgbClr val="ABB8DB"/>
              </a:gs>
              <a:gs pos="83000">
                <a:srgbClr val="ABB8DB"/>
              </a:gs>
              <a:gs pos="100000">
                <a:srgbClr val="C7CFE6"/>
              </a:gs>
            </a:gsLst>
            <a:lin ang="5400000" scaled="0"/>
          </a:gra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1" lang="it-IT" sz="2000" u="none" cap="none" strike="noStrike">
                <a:solidFill>
                  <a:srgbClr val="224F76"/>
                </a:solidFill>
                <a:latin typeface="Trebuchet MS"/>
                <a:ea typeface="Trebuchet MS"/>
                <a:cs typeface="Trebuchet MS"/>
                <a:sym typeface="Trebuchet MS"/>
              </a:rPr>
              <a:t>RISORSE DEL TERRITORIO  </a:t>
            </a:r>
            <a:endParaRPr b="1" i="1" sz="2000" u="none" cap="none" strike="noStrike">
              <a:solidFill>
                <a:srgbClr val="224F76"/>
              </a:solidFill>
              <a:latin typeface="Trebuchet MS"/>
              <a:ea typeface="Trebuchet MS"/>
              <a:cs typeface="Trebuchet MS"/>
              <a:sym typeface="Trebuchet MS"/>
            </a:endParaRPr>
          </a:p>
        </p:txBody>
      </p:sp>
      <p:pic>
        <p:nvPicPr>
          <p:cNvPr id="403" name="Google Shape;403;p29"/>
          <p:cNvPicPr preferRelativeResize="0"/>
          <p:nvPr/>
        </p:nvPicPr>
        <p:blipFill rotWithShape="1">
          <a:blip r:embed="rId3">
            <a:alphaModFix/>
          </a:blip>
          <a:srcRect b="0" l="0" r="0" t="0"/>
          <a:stretch/>
        </p:blipFill>
        <p:spPr>
          <a:xfrm rot="5400000">
            <a:off x="5204721" y="2389167"/>
            <a:ext cx="4020327" cy="226143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30"/>
          <p:cNvSpPr txBox="1"/>
          <p:nvPr/>
        </p:nvSpPr>
        <p:spPr>
          <a:xfrm>
            <a:off x="467544" y="116632"/>
            <a:ext cx="5256600" cy="3971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800"/>
              <a:buFont typeface="Arial"/>
              <a:buNone/>
            </a:pPr>
            <a:r>
              <a:rPr b="1" i="0" lang="it-IT" sz="1800" u="none" cap="none" strike="noStrike">
                <a:solidFill>
                  <a:schemeClr val="dk1"/>
                </a:solidFill>
                <a:latin typeface="Trebuchet MS"/>
                <a:ea typeface="Trebuchet MS"/>
                <a:cs typeface="Trebuchet MS"/>
                <a:sym typeface="Trebuchet MS"/>
              </a:rPr>
              <a:t>“Operatori Culturali”</a:t>
            </a:r>
            <a:r>
              <a:rPr b="0" i="0" lang="it-IT" sz="1800" u="none" cap="none" strike="noStrike">
                <a:solidFill>
                  <a:schemeClr val="dk1"/>
                </a:solidFill>
                <a:latin typeface="Trebuchet MS"/>
                <a:ea typeface="Trebuchet MS"/>
                <a:cs typeface="Trebuchet MS"/>
                <a:sym typeface="Trebuchet MS"/>
              </a:rPr>
              <a:t>: </a:t>
            </a:r>
            <a:r>
              <a:rPr b="1" i="0" lang="it-IT" sz="1800" u="none" cap="none" strike="noStrike">
                <a:solidFill>
                  <a:schemeClr val="dk1"/>
                </a:solidFill>
                <a:latin typeface="Trebuchet MS"/>
                <a:ea typeface="Trebuchet MS"/>
                <a:cs typeface="Trebuchet MS"/>
                <a:sym typeface="Trebuchet MS"/>
              </a:rPr>
              <a:t>dentro/fuori la scuola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it-IT" sz="1800" u="none" cap="none" strike="noStrike">
                <a:solidFill>
                  <a:schemeClr val="dk1"/>
                </a:solidFill>
                <a:latin typeface="Trebuchet MS"/>
                <a:ea typeface="Trebuchet MS"/>
                <a:cs typeface="Trebuchet MS"/>
                <a:sym typeface="Trebuchet MS"/>
              </a:rPr>
              <a:t>la valorizzazione del territorio quale ambiente d</a:t>
            </a:r>
            <a:r>
              <a:rPr b="1" lang="it-IT" sz="1800">
                <a:solidFill>
                  <a:schemeClr val="dk1"/>
                </a:solidFill>
                <a:latin typeface="Trebuchet MS"/>
                <a:ea typeface="Trebuchet MS"/>
                <a:cs typeface="Trebuchet MS"/>
                <a:sym typeface="Trebuchet MS"/>
              </a:rPr>
              <a:t>i </a:t>
            </a:r>
            <a:r>
              <a:rPr b="1" i="0" lang="it-IT" sz="1800" u="none" cap="none" strike="noStrike">
                <a:solidFill>
                  <a:schemeClr val="dk1"/>
                </a:solidFill>
                <a:latin typeface="Trebuchet MS"/>
                <a:ea typeface="Trebuchet MS"/>
                <a:cs typeface="Trebuchet MS"/>
                <a:sym typeface="Trebuchet MS"/>
              </a:rPr>
              <a:t>apprendimento.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Si propone lo studio della storia  e della geografia prendono spunto da una metodologia esplorativa, di conoscenza del proprio territorio, dal punto di vista storico  e geografico: si promuovono attività e uscite, prevalentemente nel territorio di Alzano Lombardo a supporto ed approfondimento di alcune tematiche (collaborazione con l’Assessore Cimmino e Ufficio Scuola).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pic>
        <p:nvPicPr>
          <p:cNvPr id="409" name="Google Shape;409;p30"/>
          <p:cNvPicPr preferRelativeResize="0"/>
          <p:nvPr/>
        </p:nvPicPr>
        <p:blipFill rotWithShape="1">
          <a:blip r:embed="rId3">
            <a:alphaModFix/>
          </a:blip>
          <a:srcRect b="0" l="0" r="0" t="0"/>
          <a:stretch/>
        </p:blipFill>
        <p:spPr>
          <a:xfrm>
            <a:off x="5436096" y="2916392"/>
            <a:ext cx="3354666" cy="3629274"/>
          </a:xfrm>
          <a:prstGeom prst="rect">
            <a:avLst/>
          </a:prstGeom>
          <a:noFill/>
          <a:ln>
            <a:noFill/>
          </a:ln>
        </p:spPr>
      </p:pic>
      <p:pic>
        <p:nvPicPr>
          <p:cNvPr id="410" name="Google Shape;410;p30"/>
          <p:cNvPicPr preferRelativeResize="0"/>
          <p:nvPr/>
        </p:nvPicPr>
        <p:blipFill rotWithShape="1">
          <a:blip r:embed="rId4">
            <a:alphaModFix/>
          </a:blip>
          <a:srcRect b="0" l="0" r="0" t="0"/>
          <a:stretch/>
        </p:blipFill>
        <p:spPr>
          <a:xfrm>
            <a:off x="683568" y="3861048"/>
            <a:ext cx="3600400" cy="268461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31"/>
          <p:cNvSpPr txBox="1"/>
          <p:nvPr/>
        </p:nvSpPr>
        <p:spPr>
          <a:xfrm>
            <a:off x="395536" y="332656"/>
            <a:ext cx="6462464" cy="400110"/>
          </a:xfrm>
          <a:prstGeom prst="rect">
            <a:avLst/>
          </a:prstGeom>
          <a:gradFill>
            <a:gsLst>
              <a:gs pos="0">
                <a:srgbClr val="F4F7FB"/>
              </a:gs>
              <a:gs pos="74000">
                <a:srgbClr val="ABB8DB"/>
              </a:gs>
              <a:gs pos="83000">
                <a:srgbClr val="ABB8DB"/>
              </a:gs>
              <a:gs pos="100000">
                <a:srgbClr val="C7CFE6"/>
              </a:gs>
            </a:gsLst>
            <a:lin ang="5400000" scaled="0"/>
          </a:gra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1" lang="it-IT" sz="2000" u="none" cap="none" strike="noStrike">
                <a:solidFill>
                  <a:srgbClr val="224F76"/>
                </a:solidFill>
                <a:latin typeface="Trebuchet MS"/>
                <a:ea typeface="Trebuchet MS"/>
                <a:cs typeface="Trebuchet MS"/>
                <a:sym typeface="Trebuchet MS"/>
              </a:rPr>
              <a:t>COMITATO GENITORI  </a:t>
            </a:r>
            <a:endParaRPr b="1" i="1" sz="2000" u="none" cap="none" strike="noStrike">
              <a:solidFill>
                <a:srgbClr val="224F76"/>
              </a:solidFill>
              <a:latin typeface="Trebuchet MS"/>
              <a:ea typeface="Trebuchet MS"/>
              <a:cs typeface="Trebuchet MS"/>
              <a:sym typeface="Trebuchet MS"/>
            </a:endParaRPr>
          </a:p>
        </p:txBody>
      </p:sp>
      <p:graphicFrame>
        <p:nvGraphicFramePr>
          <p:cNvPr id="416" name="Google Shape;416;p31"/>
          <p:cNvGraphicFramePr/>
          <p:nvPr/>
        </p:nvGraphicFramePr>
        <p:xfrm>
          <a:off x="526472" y="867929"/>
          <a:ext cx="8251825" cy="5601309"/>
        </p:xfrm>
        <a:graphic>
          <a:graphicData uri="http://schemas.openxmlformats.org/presentationml/2006/ole">
            <mc:AlternateContent>
              <mc:Choice Requires="v">
                <p:oleObj r:id="rId4" imgH="5601309" imgW="8251825" progId="Word.Document.12" spid="_x0000_s1">
                  <p:embed/>
                </p:oleObj>
              </mc:Choice>
              <mc:Fallback>
                <p:oleObj r:id="rId5" imgH="5601309" imgW="8251825" progId="Word.Document.12">
                  <p:embed/>
                  <p:pic>
                    <p:nvPicPr>
                      <p:cNvPr id="416" name="Google Shape;416;p31"/>
                      <p:cNvPicPr preferRelativeResize="0"/>
                      <p:nvPr/>
                    </p:nvPicPr>
                    <p:blipFill rotWithShape="1">
                      <a:blip r:embed="rId6">
                        <a:alphaModFix/>
                      </a:blip>
                      <a:srcRect b="0" l="0" r="0" t="0"/>
                      <a:stretch/>
                    </p:blipFill>
                    <p:spPr>
                      <a:xfrm>
                        <a:off x="526472" y="867929"/>
                        <a:ext cx="8251825" cy="5601309"/>
                      </a:xfrm>
                      <a:prstGeom prst="rect">
                        <a:avLst/>
                      </a:prstGeom>
                      <a:noFill/>
                      <a:ln>
                        <a:noFill/>
                      </a:ln>
                    </p:spPr>
                  </p:pic>
                </p:oleObj>
              </mc:Fallback>
            </mc:AlternateContent>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id="421" name="Google Shape;421;p32"/>
          <p:cNvPicPr preferRelativeResize="0"/>
          <p:nvPr/>
        </p:nvPicPr>
        <p:blipFill rotWithShape="1">
          <a:blip r:embed="rId3">
            <a:alphaModFix/>
          </a:blip>
          <a:srcRect b="0" l="0" r="0" t="0"/>
          <a:stretch/>
        </p:blipFill>
        <p:spPr>
          <a:xfrm>
            <a:off x="434108" y="623304"/>
            <a:ext cx="8554879" cy="585598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id="426" name="Google Shape;426;p33"/>
          <p:cNvPicPr preferRelativeResize="0"/>
          <p:nvPr/>
        </p:nvPicPr>
        <p:blipFill rotWithShape="1">
          <a:blip r:embed="rId3">
            <a:alphaModFix/>
          </a:blip>
          <a:srcRect b="0" l="0" r="0" t="0"/>
          <a:stretch/>
        </p:blipFill>
        <p:spPr>
          <a:xfrm>
            <a:off x="981145" y="847120"/>
            <a:ext cx="7181710" cy="5163760"/>
          </a:xfrm>
          <a:prstGeom prst="rect">
            <a:avLst/>
          </a:prstGeom>
          <a:noFill/>
          <a:ln>
            <a:noFill/>
          </a:ln>
        </p:spPr>
      </p:pic>
      <p:pic>
        <p:nvPicPr>
          <p:cNvPr id="427" name="Google Shape;427;p33">
            <a:hlinkClick action="ppaction://hlinksldjump" r:id="rId4"/>
          </p:cNvPr>
          <p:cNvPicPr preferRelativeResize="0"/>
          <p:nvPr/>
        </p:nvPicPr>
        <p:blipFill rotWithShape="1">
          <a:blip r:embed="rId5">
            <a:alphaModFix/>
          </a:blip>
          <a:srcRect b="0" l="0" r="0" t="0"/>
          <a:stretch/>
        </p:blipFill>
        <p:spPr>
          <a:xfrm>
            <a:off x="8316416" y="6381328"/>
            <a:ext cx="377985" cy="20728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p34"/>
          <p:cNvPicPr preferRelativeResize="0"/>
          <p:nvPr/>
        </p:nvPicPr>
        <p:blipFill rotWithShape="1">
          <a:blip r:embed="rId3">
            <a:alphaModFix/>
          </a:blip>
          <a:srcRect b="0" l="0" r="0" t="0"/>
          <a:stretch/>
        </p:blipFill>
        <p:spPr>
          <a:xfrm>
            <a:off x="362531" y="908720"/>
            <a:ext cx="3417381" cy="5328592"/>
          </a:xfrm>
          <a:prstGeom prst="rect">
            <a:avLst/>
          </a:prstGeom>
          <a:noFill/>
          <a:ln>
            <a:noFill/>
          </a:ln>
        </p:spPr>
      </p:pic>
      <p:sp>
        <p:nvSpPr>
          <p:cNvPr id="433" name="Google Shape;433;p34"/>
          <p:cNvSpPr txBox="1"/>
          <p:nvPr/>
        </p:nvSpPr>
        <p:spPr>
          <a:xfrm>
            <a:off x="3779912" y="400911"/>
            <a:ext cx="324036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it-IT" sz="1600" u="none" cap="none" strike="noStrike">
                <a:solidFill>
                  <a:srgbClr val="FF0000"/>
                </a:solidFill>
                <a:latin typeface="Trebuchet MS"/>
                <a:ea typeface="Trebuchet MS"/>
                <a:cs typeface="Trebuchet MS"/>
                <a:sym typeface="Trebuchet MS"/>
              </a:rPr>
              <a:t>AVIS «ROSSO SORRISO»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dk1"/>
                </a:solidFill>
                <a:latin typeface="Trebuchet MS"/>
                <a:ea typeface="Trebuchet MS"/>
                <a:cs typeface="Trebuchet MS"/>
                <a:sym typeface="Trebuchet MS"/>
              </a:rPr>
              <a:t>Attività rivolta agli alunni delle classi terze che tenta di spiegare e di diffondere i valori della solidarietà e del dono.</a:t>
            </a:r>
            <a:endParaRPr b="0" i="0" sz="1800" u="none" cap="none" strike="noStrike">
              <a:solidFill>
                <a:schemeClr val="dk1"/>
              </a:solidFill>
              <a:latin typeface="Trebuchet MS"/>
              <a:ea typeface="Trebuchet MS"/>
              <a:cs typeface="Trebuchet MS"/>
              <a:sym typeface="Trebuchet MS"/>
            </a:endParaRPr>
          </a:p>
        </p:txBody>
      </p:sp>
      <p:pic>
        <p:nvPicPr>
          <p:cNvPr id="434" name="Google Shape;434;p34"/>
          <p:cNvPicPr preferRelativeResize="0"/>
          <p:nvPr/>
        </p:nvPicPr>
        <p:blipFill rotWithShape="1">
          <a:blip r:embed="rId4">
            <a:alphaModFix/>
          </a:blip>
          <a:srcRect b="9401" l="9050" r="35037" t="24800"/>
          <a:stretch/>
        </p:blipFill>
        <p:spPr>
          <a:xfrm rot="10800000">
            <a:off x="3923928" y="2060848"/>
            <a:ext cx="4104456" cy="2717034"/>
          </a:xfrm>
          <a:prstGeom prst="rect">
            <a:avLst/>
          </a:prstGeom>
          <a:noFill/>
          <a:ln>
            <a:noFill/>
          </a:ln>
        </p:spPr>
      </p:pic>
      <p:sp>
        <p:nvSpPr>
          <p:cNvPr id="435" name="Google Shape;435;p34"/>
          <p:cNvSpPr txBox="1"/>
          <p:nvPr/>
        </p:nvSpPr>
        <p:spPr>
          <a:xfrm rot="-651482">
            <a:off x="3720356" y="5275581"/>
            <a:ext cx="4699638" cy="554124"/>
          </a:xfrm>
          <a:prstGeom prst="rect">
            <a:avLst/>
          </a:prstGeom>
          <a:noFill/>
          <a:ln cap="flat" cmpd="sng" w="9525">
            <a:solidFill>
              <a:srgbClr val="FF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it-IT" sz="2400">
                <a:latin typeface="Comic Sans MS"/>
                <a:ea typeface="Comic Sans MS"/>
                <a:cs typeface="Comic Sans MS"/>
                <a:sym typeface="Comic Sans MS"/>
              </a:rPr>
              <a:t>….</a:t>
            </a:r>
            <a:r>
              <a:rPr b="1" lang="it-IT" sz="2400">
                <a:solidFill>
                  <a:srgbClr val="9900FF"/>
                </a:solidFill>
                <a:latin typeface="Comic Sans MS"/>
                <a:ea typeface="Comic Sans MS"/>
                <a:cs typeface="Comic Sans MS"/>
                <a:sym typeface="Comic Sans MS"/>
              </a:rPr>
              <a:t>e molto altro ancora</a:t>
            </a:r>
            <a:r>
              <a:rPr lang="it-IT" sz="2400">
                <a:latin typeface="Comic Sans MS"/>
                <a:ea typeface="Comic Sans MS"/>
                <a:cs typeface="Comic Sans MS"/>
                <a:sym typeface="Comic Sans MS"/>
              </a:rPr>
              <a:t> ……………</a:t>
            </a:r>
            <a:endParaRPr sz="2400">
              <a:latin typeface="Comic Sans MS"/>
              <a:ea typeface="Comic Sans MS"/>
              <a:cs typeface="Comic Sans MS"/>
              <a:sym typeface="Comic Sans M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35"/>
          <p:cNvSpPr/>
          <p:nvPr/>
        </p:nvSpPr>
        <p:spPr>
          <a:xfrm>
            <a:off x="3635896" y="3134240"/>
            <a:ext cx="3853821" cy="553998"/>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2" name="Google Shape;442;p35"/>
          <p:cNvSpPr/>
          <p:nvPr/>
        </p:nvSpPr>
        <p:spPr>
          <a:xfrm>
            <a:off x="360273" y="236083"/>
            <a:ext cx="6120680" cy="421654"/>
          </a:xfrm>
          <a:prstGeom prst="rect">
            <a:avLst/>
          </a:prstGeom>
          <a:noFill/>
          <a:ln cap="flat" cmpd="sng" w="28575">
            <a:solidFill>
              <a:srgbClr val="253356"/>
            </a:solidFill>
            <a:prstDash val="dashDot"/>
            <a:round/>
            <a:headEnd len="sm" w="sm" type="none"/>
            <a:tailEnd len="sm" w="sm" type="none"/>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2000"/>
              <a:buFont typeface="Arial"/>
              <a:buNone/>
            </a:pPr>
            <a:r>
              <a:rPr b="0" i="0" lang="it-IT" sz="2000" u="none" cap="none" strike="noStrike">
                <a:solidFill>
                  <a:srgbClr val="3477B2"/>
                </a:solidFill>
                <a:latin typeface="Trebuchet MS"/>
                <a:ea typeface="Trebuchet MS"/>
                <a:cs typeface="Trebuchet MS"/>
                <a:sym typeface="Trebuchet MS"/>
              </a:rPr>
              <a:t>Il tempo scuola (modello in vigore nei plessi 30 ore)</a:t>
            </a:r>
            <a:endParaRPr b="0" i="0" sz="2000" u="none" cap="none" strike="noStrike">
              <a:solidFill>
                <a:srgbClr val="3477B2"/>
              </a:solidFill>
              <a:latin typeface="Trebuchet MS"/>
              <a:ea typeface="Trebuchet MS"/>
              <a:cs typeface="Trebuchet MS"/>
              <a:sym typeface="Trebuchet MS"/>
            </a:endParaRPr>
          </a:p>
        </p:txBody>
      </p:sp>
      <p:sp>
        <p:nvSpPr>
          <p:cNvPr id="443" name="Google Shape;443;p35"/>
          <p:cNvSpPr txBox="1"/>
          <p:nvPr/>
        </p:nvSpPr>
        <p:spPr>
          <a:xfrm>
            <a:off x="33376" y="733794"/>
            <a:ext cx="3932673" cy="685188"/>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1200"/>
              <a:buFont typeface="Arial"/>
              <a:buNone/>
            </a:pPr>
            <a:r>
              <a:rPr b="1" i="0" lang="it-IT" sz="1200" u="none" cap="none" strike="noStrike">
                <a:solidFill>
                  <a:srgbClr val="000000"/>
                </a:solidFill>
                <a:latin typeface="Trebuchet MS"/>
                <a:ea typeface="Trebuchet MS"/>
                <a:cs typeface="Trebuchet MS"/>
                <a:sym typeface="Trebuchet MS"/>
              </a:rPr>
              <a:t>SCUOLA PRIMARIA “Luigi Noris”  </a:t>
            </a:r>
            <a:r>
              <a:rPr b="1" i="1" lang="it-IT" sz="1200" u="none" cap="none" strike="noStrike">
                <a:solidFill>
                  <a:schemeClr val="dk1"/>
                </a:solidFill>
                <a:latin typeface="Trebuchet MS"/>
                <a:ea typeface="Trebuchet MS"/>
                <a:cs typeface="Trebuchet MS"/>
                <a:sym typeface="Trebuchet MS"/>
              </a:rPr>
              <a:t>Alzano  Cap.                                                                                      </a:t>
            </a:r>
            <a:r>
              <a:rPr b="0" i="0" lang="it-IT" sz="1200" u="none" cap="none" strike="noStrike">
                <a:solidFill>
                  <a:schemeClr val="dk1"/>
                </a:solidFill>
                <a:latin typeface="Trebuchet MS"/>
                <a:ea typeface="Trebuchet MS"/>
                <a:cs typeface="Trebuchet MS"/>
                <a:sym typeface="Trebuchet MS"/>
              </a:rPr>
              <a:t>Via Roma, 19 tel. 035 511390       </a:t>
            </a:r>
            <a:r>
              <a:rPr b="1" i="0" lang="it-IT" sz="1200" u="none" cap="none" strike="noStrike">
                <a:solidFill>
                  <a:srgbClr val="FF0000"/>
                </a:solidFill>
                <a:latin typeface="Trebuchet MS"/>
                <a:ea typeface="Trebuchet MS"/>
                <a:cs typeface="Trebuchet MS"/>
                <a:sym typeface="Trebuchet MS"/>
              </a:rPr>
              <a:t>BGEE82101X</a:t>
            </a:r>
            <a:endParaRPr b="1" i="0" sz="1200" u="none" cap="none" strike="noStrike">
              <a:solidFill>
                <a:srgbClr val="FF0000"/>
              </a:solidFill>
              <a:latin typeface="Trebuchet MS"/>
              <a:ea typeface="Trebuchet MS"/>
              <a:cs typeface="Trebuchet MS"/>
              <a:sym typeface="Trebuchet MS"/>
            </a:endParaRPr>
          </a:p>
          <a:p>
            <a:pPr indent="0" lvl="0" marL="0" marR="0" rtl="0" algn="l">
              <a:lnSpc>
                <a:spcPct val="107000"/>
              </a:lnSpc>
              <a:spcBef>
                <a:spcPts val="0"/>
              </a:spcBef>
              <a:spcAft>
                <a:spcPts val="0"/>
              </a:spcAft>
              <a:buClr>
                <a:srgbClr val="000000"/>
              </a:buClr>
              <a:buSzPts val="1200"/>
              <a:buFont typeface="Arial"/>
              <a:buNone/>
            </a:pPr>
            <a:r>
              <a:t/>
            </a:r>
            <a:endParaRPr b="0" i="0" sz="1200" u="none" cap="none" strike="noStrike">
              <a:solidFill>
                <a:schemeClr val="dk1"/>
              </a:solidFill>
              <a:latin typeface="Trebuchet MS"/>
              <a:ea typeface="Trebuchet MS"/>
              <a:cs typeface="Trebuchet MS"/>
              <a:sym typeface="Trebuchet MS"/>
            </a:endParaRPr>
          </a:p>
        </p:txBody>
      </p:sp>
      <p:sp>
        <p:nvSpPr>
          <p:cNvPr id="444" name="Google Shape;444;p35"/>
          <p:cNvSpPr/>
          <p:nvPr/>
        </p:nvSpPr>
        <p:spPr>
          <a:xfrm>
            <a:off x="3043056" y="3743242"/>
            <a:ext cx="4420269" cy="685188"/>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1200"/>
              <a:buFont typeface="Arial"/>
              <a:buNone/>
            </a:pPr>
            <a:r>
              <a:rPr b="1" i="0" lang="it-IT" sz="1200" u="none" cap="none" strike="noStrike">
                <a:solidFill>
                  <a:srgbClr val="000000"/>
                </a:solidFill>
                <a:latin typeface="Trebuchet MS"/>
                <a:ea typeface="Trebuchet MS"/>
                <a:cs typeface="Trebuchet MS"/>
                <a:sym typeface="Trebuchet MS"/>
              </a:rPr>
              <a:t>SCUOLA PRIMARIA “A. Tiraboschi” </a:t>
            </a:r>
            <a:r>
              <a:rPr b="1" i="1" lang="it-IT" sz="1200" u="none" cap="none" strike="noStrike">
                <a:solidFill>
                  <a:schemeClr val="dk1"/>
                </a:solidFill>
                <a:latin typeface="Trebuchet MS"/>
                <a:ea typeface="Trebuchet MS"/>
                <a:cs typeface="Trebuchet MS"/>
                <a:sym typeface="Trebuchet MS"/>
              </a:rPr>
              <a:t>Nese                                                     </a:t>
            </a:r>
            <a:r>
              <a:rPr b="0" i="0" lang="it-IT" sz="1200" u="none" cap="none" strike="noStrike">
                <a:solidFill>
                  <a:schemeClr val="dk1"/>
                </a:solidFill>
                <a:latin typeface="Trebuchet MS"/>
                <a:ea typeface="Trebuchet MS"/>
                <a:cs typeface="Trebuchet MS"/>
                <a:sym typeface="Trebuchet MS"/>
              </a:rPr>
              <a:t>Via Europa, 64 tel. 035 512058        </a:t>
            </a:r>
            <a:r>
              <a:rPr b="1" i="0" lang="it-IT" sz="1200" u="none" cap="none" strike="noStrike">
                <a:solidFill>
                  <a:srgbClr val="FF0000"/>
                </a:solidFill>
                <a:latin typeface="Trebuchet MS"/>
                <a:ea typeface="Trebuchet MS"/>
                <a:cs typeface="Trebuchet MS"/>
                <a:sym typeface="Trebuchet MS"/>
              </a:rPr>
              <a:t>BGEE821021</a:t>
            </a:r>
            <a:endParaRPr b="1" i="0" sz="1200" u="none" cap="none" strike="noStrike">
              <a:solidFill>
                <a:srgbClr val="FF0000"/>
              </a:solidFill>
              <a:latin typeface="Trebuchet MS"/>
              <a:ea typeface="Trebuchet MS"/>
              <a:cs typeface="Trebuchet MS"/>
              <a:sym typeface="Trebuchet MS"/>
            </a:endParaRPr>
          </a:p>
          <a:p>
            <a:pPr indent="0" lvl="0" marL="201930" marR="0" rtl="0" algn="l">
              <a:lnSpc>
                <a:spcPct val="107000"/>
              </a:lnSpc>
              <a:spcBef>
                <a:spcPts val="0"/>
              </a:spcBef>
              <a:spcAft>
                <a:spcPts val="0"/>
              </a:spcAft>
              <a:buClr>
                <a:srgbClr val="000000"/>
              </a:buClr>
              <a:buSzPts val="1200"/>
              <a:buFont typeface="Arial"/>
              <a:buNone/>
            </a:pPr>
            <a:r>
              <a:rPr b="0" i="0" lang="it-IT" sz="1200" u="none" cap="none" strike="noStrike">
                <a:solidFill>
                  <a:schemeClr val="dk1"/>
                </a:solidFill>
                <a:latin typeface="Trebuchet MS"/>
                <a:ea typeface="Trebuchet MS"/>
                <a:cs typeface="Trebuchet MS"/>
                <a:sym typeface="Trebuchet MS"/>
              </a:rPr>
              <a:t> </a:t>
            </a:r>
            <a:endParaRPr b="0" i="0" sz="1200" u="none" cap="none" strike="noStrike">
              <a:solidFill>
                <a:schemeClr val="dk1"/>
              </a:solidFill>
              <a:latin typeface="Trebuchet MS"/>
              <a:ea typeface="Trebuchet MS"/>
              <a:cs typeface="Trebuchet MS"/>
              <a:sym typeface="Trebuchet MS"/>
            </a:endParaRPr>
          </a:p>
        </p:txBody>
      </p:sp>
      <p:graphicFrame>
        <p:nvGraphicFramePr>
          <p:cNvPr id="445" name="Google Shape;445;p35"/>
          <p:cNvGraphicFramePr/>
          <p:nvPr/>
        </p:nvGraphicFramePr>
        <p:xfrm>
          <a:off x="360273" y="1221783"/>
          <a:ext cx="3000000" cy="3000000"/>
        </p:xfrm>
        <a:graphic>
          <a:graphicData uri="http://schemas.openxmlformats.org/drawingml/2006/table">
            <a:tbl>
              <a:tblPr>
                <a:noFill/>
                <a:tableStyleId>{C44EA2E9-A1C3-4470-A5E3-B67FF30FB9A4}</a:tableStyleId>
              </a:tblPr>
              <a:tblGrid>
                <a:gridCol w="695875"/>
                <a:gridCol w="695875"/>
                <a:gridCol w="696500"/>
                <a:gridCol w="695875"/>
                <a:gridCol w="695875"/>
                <a:gridCol w="696500"/>
              </a:tblGrid>
              <a:tr h="252300">
                <a:tc>
                  <a:txBody>
                    <a:bodyPr/>
                    <a:lstStyle/>
                    <a:p>
                      <a:pPr indent="0" lvl="0" marL="201930" marR="0" rtl="0" algn="ctr">
                        <a:lnSpc>
                          <a:spcPct val="107000"/>
                        </a:lnSpc>
                        <a:spcBef>
                          <a:spcPts val="0"/>
                        </a:spcBef>
                        <a:spcAft>
                          <a:spcPts val="0"/>
                        </a:spcAft>
                        <a:buClr>
                          <a:srgbClr val="000000"/>
                        </a:buClr>
                        <a:buSzPts val="1800"/>
                        <a:buFont typeface="Arial"/>
                        <a:buNone/>
                      </a:pPr>
                      <a:r>
                        <a:rPr b="1" lang="it-IT" sz="1800" u="none" cap="none" strike="noStrike">
                          <a:solidFill>
                            <a:srgbClr val="000000"/>
                          </a:solidFill>
                          <a:latin typeface="Calibri"/>
                          <a:ea typeface="Calibri"/>
                          <a:cs typeface="Calibri"/>
                          <a:sym typeface="Calibri"/>
                        </a:rPr>
                        <a:t> </a:t>
                      </a:r>
                      <a:endParaRPr sz="1100" u="none" cap="none" strike="noStrike">
                        <a:latin typeface="Cambria"/>
                        <a:ea typeface="Cambria"/>
                        <a:cs typeface="Cambria"/>
                        <a:sym typeface="Cambria"/>
                      </a:endParaRPr>
                    </a:p>
                  </a:txBody>
                  <a:tcPr marT="34925" marB="34925" marR="34925" marL="34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000"/>
                        <a:buFont typeface="Arial"/>
                        <a:buNone/>
                      </a:pPr>
                      <a:r>
                        <a:rPr lang="it-IT" sz="1000" u="none" cap="none" strike="noStrike">
                          <a:latin typeface="Calibri"/>
                          <a:ea typeface="Calibri"/>
                          <a:cs typeface="Calibri"/>
                          <a:sym typeface="Calibri"/>
                        </a:rPr>
                        <a:t>Lunedì</a:t>
                      </a:r>
                      <a:endParaRPr sz="1200" u="none" cap="none" strike="noStrike">
                        <a:latin typeface="Times New Roman"/>
                        <a:ea typeface="Times New Roman"/>
                        <a:cs typeface="Times New Roman"/>
                        <a:sym typeface="Times New Roman"/>
                      </a:endParaRPr>
                    </a:p>
                  </a:txBody>
                  <a:tcPr marT="34925" marB="34925" marR="34925" marL="34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000"/>
                        <a:buFont typeface="Arial"/>
                        <a:buNone/>
                      </a:pPr>
                      <a:r>
                        <a:rPr lang="it-IT" sz="1000" u="none" cap="none" strike="noStrike">
                          <a:latin typeface="Calibri"/>
                          <a:ea typeface="Calibri"/>
                          <a:cs typeface="Calibri"/>
                          <a:sym typeface="Calibri"/>
                        </a:rPr>
                        <a:t>Martedì</a:t>
                      </a:r>
                      <a:endParaRPr sz="1200" u="none" cap="none" strike="noStrike">
                        <a:latin typeface="Times New Roman"/>
                        <a:ea typeface="Times New Roman"/>
                        <a:cs typeface="Times New Roman"/>
                        <a:sym typeface="Times New Roman"/>
                      </a:endParaRPr>
                    </a:p>
                  </a:txBody>
                  <a:tcPr marT="34925" marB="34925" marR="34925" marL="34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000"/>
                        <a:buFont typeface="Arial"/>
                        <a:buNone/>
                      </a:pPr>
                      <a:r>
                        <a:rPr lang="it-IT" sz="1000" u="none" cap="none" strike="noStrike">
                          <a:latin typeface="Calibri"/>
                          <a:ea typeface="Calibri"/>
                          <a:cs typeface="Calibri"/>
                          <a:sym typeface="Calibri"/>
                        </a:rPr>
                        <a:t>Mercoledì</a:t>
                      </a:r>
                      <a:endParaRPr sz="1200" u="none" cap="none" strike="noStrike">
                        <a:latin typeface="Times New Roman"/>
                        <a:ea typeface="Times New Roman"/>
                        <a:cs typeface="Times New Roman"/>
                        <a:sym typeface="Times New Roman"/>
                      </a:endParaRPr>
                    </a:p>
                  </a:txBody>
                  <a:tcPr marT="34925" marB="34925" marR="34925" marL="34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000"/>
                        <a:buFont typeface="Arial"/>
                        <a:buNone/>
                      </a:pPr>
                      <a:r>
                        <a:rPr lang="it-IT" sz="1000" u="none" cap="none" strike="noStrike">
                          <a:latin typeface="Calibri"/>
                          <a:ea typeface="Calibri"/>
                          <a:cs typeface="Calibri"/>
                          <a:sym typeface="Calibri"/>
                        </a:rPr>
                        <a:t>Giovedì</a:t>
                      </a:r>
                      <a:endParaRPr sz="1200" u="none" cap="none" strike="noStrike">
                        <a:latin typeface="Times New Roman"/>
                        <a:ea typeface="Times New Roman"/>
                        <a:cs typeface="Times New Roman"/>
                        <a:sym typeface="Times New Roman"/>
                      </a:endParaRPr>
                    </a:p>
                  </a:txBody>
                  <a:tcPr marT="34925" marB="34925" marR="34925" marL="34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000"/>
                        <a:buFont typeface="Arial"/>
                        <a:buNone/>
                      </a:pPr>
                      <a:r>
                        <a:rPr lang="it-IT" sz="1000" u="none" cap="none" strike="noStrike">
                          <a:latin typeface="Calibri"/>
                          <a:ea typeface="Calibri"/>
                          <a:cs typeface="Calibri"/>
                          <a:sym typeface="Calibri"/>
                        </a:rPr>
                        <a:t>Venerdì</a:t>
                      </a:r>
                      <a:endParaRPr sz="1200" u="none" cap="none" strike="noStrike">
                        <a:latin typeface="Times New Roman"/>
                        <a:ea typeface="Times New Roman"/>
                        <a:cs typeface="Times New Roman"/>
                        <a:sym typeface="Times New Roman"/>
                      </a:endParaRPr>
                    </a:p>
                  </a:txBody>
                  <a:tcPr marT="34925" marB="34925" marR="34925" marL="34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0300">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entrata</a:t>
                      </a:r>
                      <a:endParaRPr sz="1100" u="none" cap="none" strike="noStrike">
                        <a:latin typeface="Times New Roman"/>
                        <a:ea typeface="Times New Roman"/>
                        <a:cs typeface="Times New Roman"/>
                        <a:sym typeface="Times New Roman"/>
                      </a:endParaRPr>
                    </a:p>
                  </a:txBody>
                  <a:tcPr marT="34925" marB="34925" marR="34925" marL="34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8:15</a:t>
                      </a:r>
                      <a:endParaRPr sz="1200" u="none" cap="none" strike="noStrike">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12:45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08:15</a:t>
                      </a:r>
                      <a:endParaRPr sz="1200" u="none" cap="none" strike="noStrike">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12:15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8:15</a:t>
                      </a:r>
                      <a:endParaRPr sz="1200" u="none" cap="none" strike="noStrike">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12:45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8:15</a:t>
                      </a:r>
                      <a:endParaRPr sz="1200" u="none" cap="none" strike="noStrike">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12:45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8:15</a:t>
                      </a:r>
                      <a:endParaRPr sz="1200" u="none" cap="none" strike="noStrike">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12:45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0300">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Times New Roman"/>
                          <a:ea typeface="Times New Roman"/>
                          <a:cs typeface="Times New Roman"/>
                          <a:sym typeface="Times New Roman"/>
                        </a:rPr>
                        <a:t>quarte</a:t>
                      </a:r>
                      <a:endParaRPr sz="1400" u="none" cap="none" strike="noStrike"/>
                    </a:p>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Times New Roman"/>
                          <a:ea typeface="Times New Roman"/>
                          <a:cs typeface="Times New Roman"/>
                          <a:sym typeface="Times New Roman"/>
                        </a:rPr>
                        <a:t>quinte</a:t>
                      </a:r>
                      <a:endParaRPr sz="1100" u="none" cap="none" strike="noStrike">
                        <a:latin typeface="Times New Roman"/>
                        <a:ea typeface="Times New Roman"/>
                        <a:cs typeface="Times New Roman"/>
                        <a:sym typeface="Times New Roman"/>
                      </a:endParaRPr>
                    </a:p>
                  </a:txBody>
                  <a:tcPr marT="34925" marB="34925" marR="34925" marL="34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5"/>
                    </a:solidFill>
                  </a:tcPr>
                </a:tc>
                <a:tc>
                  <a:txBody>
                    <a:bodyPr/>
                    <a:lstStyle/>
                    <a:p>
                      <a:pPr indent="0" lvl="0" marL="0" marR="0" rtl="0" algn="ctr">
                        <a:lnSpc>
                          <a:spcPct val="107000"/>
                        </a:lnSpc>
                        <a:spcBef>
                          <a:spcPts val="0"/>
                        </a:spcBef>
                        <a:spcAft>
                          <a:spcPts val="0"/>
                        </a:spcAft>
                        <a:buClr>
                          <a:srgbClr val="000000"/>
                        </a:buClr>
                        <a:buSzPts val="1200"/>
                        <a:buFont typeface="Calibri"/>
                        <a:buNone/>
                      </a:pPr>
                      <a:r>
                        <a:rPr b="0" i="0" lang="it-IT" sz="1200" u="none" cap="none" strike="noStrike">
                          <a:solidFill>
                            <a:srgbClr val="000000"/>
                          </a:solidFill>
                          <a:latin typeface="Calibri"/>
                          <a:ea typeface="Calibri"/>
                          <a:cs typeface="Calibri"/>
                          <a:sym typeface="Calibri"/>
                        </a:rPr>
                        <a:t>8:15</a:t>
                      </a:r>
                      <a:endParaRPr b="0" i="0" sz="1200" u="none" cap="none" strike="noStrike">
                        <a:solidFill>
                          <a:srgbClr val="000000"/>
                        </a:solidFill>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Times New Roman"/>
                          <a:ea typeface="Times New Roman"/>
                          <a:cs typeface="Times New Roman"/>
                          <a:sym typeface="Times New Roman"/>
                        </a:rPr>
                        <a:t>13:15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5"/>
                    </a:solidFill>
                  </a:tcPr>
                </a:tc>
                <a:tc rowSpan="3">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 </a:t>
                      </a:r>
                      <a:endParaRPr sz="1200" u="none" cap="none" strike="noStrike">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 </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DEBEE"/>
                    </a:solidFill>
                  </a:tcPr>
                </a:tc>
                <a:tc>
                  <a:txBody>
                    <a:bodyPr/>
                    <a:lstStyle/>
                    <a:p>
                      <a:pPr indent="0" lvl="0" marL="0" marR="0" rtl="0" algn="ctr">
                        <a:lnSpc>
                          <a:spcPct val="107000"/>
                        </a:lnSpc>
                        <a:spcBef>
                          <a:spcPts val="0"/>
                        </a:spcBef>
                        <a:spcAft>
                          <a:spcPts val="0"/>
                        </a:spcAft>
                        <a:buClr>
                          <a:srgbClr val="000000"/>
                        </a:buClr>
                        <a:buSzPts val="1200"/>
                        <a:buFont typeface="Calibri"/>
                        <a:buNone/>
                      </a:pPr>
                      <a:r>
                        <a:rPr b="0" i="0" lang="it-IT" sz="1200" u="none" cap="none" strike="noStrike">
                          <a:solidFill>
                            <a:srgbClr val="000000"/>
                          </a:solidFill>
                          <a:latin typeface="Calibri"/>
                          <a:ea typeface="Calibri"/>
                          <a:cs typeface="Calibri"/>
                          <a:sym typeface="Calibri"/>
                        </a:rPr>
                        <a:t>8:15</a:t>
                      </a:r>
                      <a:endParaRPr b="0" i="0" sz="1200" u="none" cap="none" strike="noStrike">
                        <a:solidFill>
                          <a:srgbClr val="000000"/>
                        </a:solidFill>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Times New Roman"/>
                          <a:ea typeface="Times New Roman"/>
                          <a:cs typeface="Times New Roman"/>
                          <a:sym typeface="Times New Roman"/>
                        </a:rPr>
                        <a:t>13:15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5"/>
                    </a:solidFill>
                  </a:tcPr>
                </a:tc>
                <a:tc>
                  <a:txBody>
                    <a:bodyPr/>
                    <a:lstStyle/>
                    <a:p>
                      <a:pPr indent="0" lvl="0" marL="0" marR="0" rtl="0" algn="ctr">
                        <a:lnSpc>
                          <a:spcPct val="107000"/>
                        </a:lnSpc>
                        <a:spcBef>
                          <a:spcPts val="0"/>
                        </a:spcBef>
                        <a:spcAft>
                          <a:spcPts val="0"/>
                        </a:spcAft>
                        <a:buClr>
                          <a:srgbClr val="000000"/>
                        </a:buClr>
                        <a:buSzPts val="1200"/>
                        <a:buFont typeface="Calibri"/>
                        <a:buNone/>
                      </a:pPr>
                      <a:r>
                        <a:rPr b="0" i="0" lang="it-IT" sz="1200" u="none" cap="none" strike="noStrike">
                          <a:solidFill>
                            <a:srgbClr val="000000"/>
                          </a:solidFill>
                          <a:latin typeface="Calibri"/>
                          <a:ea typeface="Calibri"/>
                          <a:cs typeface="Calibri"/>
                          <a:sym typeface="Calibri"/>
                        </a:rPr>
                        <a:t>8:15</a:t>
                      </a:r>
                      <a:endParaRPr b="0" i="0" sz="1200" u="none" cap="none" strike="noStrike">
                        <a:solidFill>
                          <a:srgbClr val="000000"/>
                        </a:solidFill>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Times New Roman"/>
                          <a:ea typeface="Times New Roman"/>
                          <a:cs typeface="Times New Roman"/>
                          <a:sym typeface="Times New Roman"/>
                        </a:rPr>
                        <a:t>13:15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5"/>
                    </a:solidFill>
                  </a:tcPr>
                </a:tc>
                <a:tc>
                  <a:txBody>
                    <a:bodyPr/>
                    <a:lstStyle/>
                    <a:p>
                      <a:pPr indent="0" lvl="0" marL="0" marR="0" rtl="0" algn="ctr">
                        <a:lnSpc>
                          <a:spcPct val="107000"/>
                        </a:lnSpc>
                        <a:spcBef>
                          <a:spcPts val="0"/>
                        </a:spcBef>
                        <a:spcAft>
                          <a:spcPts val="0"/>
                        </a:spcAft>
                        <a:buClr>
                          <a:srgbClr val="000000"/>
                        </a:buClr>
                        <a:buSzPts val="1200"/>
                        <a:buFont typeface="Calibri"/>
                        <a:buNone/>
                      </a:pPr>
                      <a:r>
                        <a:rPr b="0" i="0" lang="it-IT" sz="1200" u="none" cap="none" strike="noStrike">
                          <a:solidFill>
                            <a:srgbClr val="000000"/>
                          </a:solidFill>
                          <a:latin typeface="Calibri"/>
                          <a:ea typeface="Calibri"/>
                          <a:cs typeface="Calibri"/>
                          <a:sym typeface="Calibri"/>
                        </a:rPr>
                        <a:t>8:15</a:t>
                      </a:r>
                      <a:endParaRPr b="0" i="0" sz="1200" u="none" cap="none" strike="noStrike">
                        <a:solidFill>
                          <a:srgbClr val="000000"/>
                        </a:solidFill>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Times New Roman"/>
                          <a:ea typeface="Times New Roman"/>
                          <a:cs typeface="Times New Roman"/>
                          <a:sym typeface="Times New Roman"/>
                        </a:rPr>
                        <a:t>13:15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5"/>
                    </a:solidFill>
                  </a:tcPr>
                </a:tc>
              </a:tr>
              <a:tr h="313650">
                <a:tc>
                  <a:txBody>
                    <a:bodyPr/>
                    <a:lstStyle/>
                    <a:p>
                      <a:pPr indent="0" lvl="0" marL="0" marR="0" rtl="0" algn="ctr">
                        <a:lnSpc>
                          <a:spcPct val="107000"/>
                        </a:lnSpc>
                        <a:spcBef>
                          <a:spcPts val="0"/>
                        </a:spcBef>
                        <a:spcAft>
                          <a:spcPts val="0"/>
                        </a:spcAft>
                        <a:buClr>
                          <a:srgbClr val="000000"/>
                        </a:buClr>
                        <a:buSzPts val="1100"/>
                        <a:buFont typeface="Arial"/>
                        <a:buNone/>
                      </a:pPr>
                      <a:r>
                        <a:rPr b="1" lang="it-IT" sz="1100" u="none" cap="none" strike="noStrike">
                          <a:latin typeface="Calibri"/>
                          <a:ea typeface="Calibri"/>
                          <a:cs typeface="Calibri"/>
                          <a:sym typeface="Calibri"/>
                        </a:rPr>
                        <a:t>mensa</a:t>
                      </a:r>
                      <a:endParaRPr sz="1100" u="none" cap="none" strike="noStrike">
                        <a:latin typeface="Times New Roman"/>
                        <a:ea typeface="Times New Roman"/>
                        <a:cs typeface="Times New Roman"/>
                        <a:sym typeface="Times New Roman"/>
                      </a:endParaRPr>
                    </a:p>
                  </a:txBody>
                  <a:tcPr marT="34925" marB="34925" marR="34925" marL="34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12:45</a:t>
                      </a:r>
                      <a:endParaRPr sz="1200" u="none" cap="none" strike="noStrike">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14:15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vMerge="1"/>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12:45</a:t>
                      </a:r>
                      <a:endParaRPr sz="1200" u="none" cap="none" strike="noStrike">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14:15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12:45</a:t>
                      </a:r>
                      <a:endParaRPr sz="1200" u="none" cap="none" strike="noStrike">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14:15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12:45</a:t>
                      </a:r>
                      <a:endParaRPr sz="1200" u="none" cap="none" strike="noStrike">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14:15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13650">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libri"/>
                          <a:ea typeface="Calibri"/>
                          <a:cs typeface="Calibri"/>
                          <a:sym typeface="Calibri"/>
                        </a:rPr>
                        <a:t>uscita</a:t>
                      </a:r>
                      <a:endParaRPr sz="1100" u="none" cap="none" strike="noStrike">
                        <a:latin typeface="Times New Roman"/>
                        <a:ea typeface="Times New Roman"/>
                        <a:cs typeface="Times New Roman"/>
                        <a:sym typeface="Times New Roman"/>
                      </a:endParaRPr>
                    </a:p>
                  </a:txBody>
                  <a:tcPr marT="34925" marB="34925" marR="34925" marL="34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14:15</a:t>
                      </a:r>
                      <a:endParaRPr sz="1200" u="none" cap="none" strike="noStrike">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16:15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vMerge="1"/>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14:15</a:t>
                      </a:r>
                      <a:endParaRPr sz="1200" u="none" cap="none" strike="noStrike">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16:15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14:15</a:t>
                      </a:r>
                      <a:endParaRPr sz="1200" u="none" cap="none" strike="noStrike">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16:15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14:15</a:t>
                      </a:r>
                      <a:endParaRPr sz="1200" u="none" cap="none" strike="noStrike">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16:15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aphicFrame>
        <p:nvGraphicFramePr>
          <p:cNvPr id="446" name="Google Shape;446;p35"/>
          <p:cNvGraphicFramePr/>
          <p:nvPr/>
        </p:nvGraphicFramePr>
        <p:xfrm>
          <a:off x="2261375" y="4290077"/>
          <a:ext cx="3000000" cy="3000000"/>
        </p:xfrm>
        <a:graphic>
          <a:graphicData uri="http://schemas.openxmlformats.org/drawingml/2006/table">
            <a:tbl>
              <a:tblPr>
                <a:noFill/>
                <a:tableStyleId>{C44EA2E9-A1C3-4470-A5E3-B67FF30FB9A4}</a:tableStyleId>
              </a:tblPr>
              <a:tblGrid>
                <a:gridCol w="703275"/>
                <a:gridCol w="703275"/>
                <a:gridCol w="703275"/>
                <a:gridCol w="703275"/>
                <a:gridCol w="703275"/>
                <a:gridCol w="703275"/>
              </a:tblGrid>
              <a:tr h="280675">
                <a:tc>
                  <a:txBody>
                    <a:bodyPr/>
                    <a:lstStyle/>
                    <a:p>
                      <a:pPr indent="0" lvl="0" marL="201930" marR="0" rtl="0" algn="ctr">
                        <a:lnSpc>
                          <a:spcPct val="107000"/>
                        </a:lnSpc>
                        <a:spcBef>
                          <a:spcPts val="0"/>
                        </a:spcBef>
                        <a:spcAft>
                          <a:spcPts val="0"/>
                        </a:spcAft>
                        <a:buClr>
                          <a:srgbClr val="000000"/>
                        </a:buClr>
                        <a:buSzPts val="1800"/>
                        <a:buFont typeface="Arial"/>
                        <a:buNone/>
                      </a:pPr>
                      <a:r>
                        <a:rPr b="1" lang="it-IT" sz="1800" u="none" cap="none" strike="noStrike">
                          <a:solidFill>
                            <a:srgbClr val="000000"/>
                          </a:solidFill>
                          <a:latin typeface="Calibri"/>
                          <a:ea typeface="Calibri"/>
                          <a:cs typeface="Calibri"/>
                          <a:sym typeface="Calibri"/>
                        </a:rPr>
                        <a:t> </a:t>
                      </a:r>
                      <a:endParaRPr sz="1100" u="none" cap="none" strike="noStrike">
                        <a:latin typeface="Cambria"/>
                        <a:ea typeface="Cambria"/>
                        <a:cs typeface="Cambria"/>
                        <a:sym typeface="Cambria"/>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000"/>
                        <a:buFont typeface="Arial"/>
                        <a:buNone/>
                      </a:pPr>
                      <a:r>
                        <a:rPr lang="it-IT" sz="1000" u="none" cap="none" strike="noStrike">
                          <a:latin typeface="Calibri"/>
                          <a:ea typeface="Calibri"/>
                          <a:cs typeface="Calibri"/>
                          <a:sym typeface="Calibri"/>
                        </a:rPr>
                        <a:t>Lunedì</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000"/>
                        <a:buFont typeface="Arial"/>
                        <a:buNone/>
                      </a:pPr>
                      <a:r>
                        <a:rPr lang="it-IT" sz="1000" u="none" cap="none" strike="noStrike">
                          <a:latin typeface="Calibri"/>
                          <a:ea typeface="Calibri"/>
                          <a:cs typeface="Calibri"/>
                          <a:sym typeface="Calibri"/>
                        </a:rPr>
                        <a:t>Martedì</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000"/>
                        <a:buFont typeface="Arial"/>
                        <a:buNone/>
                      </a:pPr>
                      <a:r>
                        <a:rPr lang="it-IT" sz="1000" u="none" cap="none" strike="noStrike">
                          <a:latin typeface="Calibri"/>
                          <a:ea typeface="Calibri"/>
                          <a:cs typeface="Calibri"/>
                          <a:sym typeface="Calibri"/>
                        </a:rPr>
                        <a:t>Mercoledì</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000"/>
                        <a:buFont typeface="Arial"/>
                        <a:buNone/>
                      </a:pPr>
                      <a:r>
                        <a:rPr lang="it-IT" sz="1000" u="none" cap="none" strike="noStrike">
                          <a:latin typeface="Calibri"/>
                          <a:ea typeface="Calibri"/>
                          <a:cs typeface="Calibri"/>
                          <a:sym typeface="Calibri"/>
                        </a:rPr>
                        <a:t>Giovedì</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000"/>
                        <a:buFont typeface="Arial"/>
                        <a:buNone/>
                      </a:pPr>
                      <a:r>
                        <a:rPr lang="it-IT" sz="1000" u="none" cap="none" strike="noStrike">
                          <a:latin typeface="Calibri"/>
                          <a:ea typeface="Calibri"/>
                          <a:cs typeface="Calibri"/>
                          <a:sym typeface="Calibri"/>
                        </a:rPr>
                        <a:t>Venerdì</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93075">
                <a:tc>
                  <a:txBody>
                    <a:bodyPr/>
                    <a:lstStyle/>
                    <a:p>
                      <a:pPr indent="0" lvl="0" marL="0" marR="0" rtl="0" algn="ctr">
                        <a:lnSpc>
                          <a:spcPct val="107000"/>
                        </a:lnSpc>
                        <a:spcBef>
                          <a:spcPts val="0"/>
                        </a:spcBef>
                        <a:spcAft>
                          <a:spcPts val="0"/>
                        </a:spcAft>
                        <a:buClr>
                          <a:srgbClr val="000000"/>
                        </a:buClr>
                        <a:buSzPts val="1000"/>
                        <a:buFont typeface="Arial"/>
                        <a:buNone/>
                      </a:pPr>
                      <a:r>
                        <a:rPr lang="it-IT" sz="1000" u="none" cap="none" strike="noStrike">
                          <a:latin typeface="Calibri"/>
                          <a:ea typeface="Calibri"/>
                          <a:cs typeface="Calibri"/>
                          <a:sym typeface="Calibri"/>
                        </a:rPr>
                        <a:t>entrata</a:t>
                      </a:r>
                      <a:endParaRPr sz="1200" u="none" cap="none" strike="noStrike">
                        <a:latin typeface="Times New Roman"/>
                        <a:ea typeface="Times New Roman"/>
                        <a:cs typeface="Times New Roman"/>
                        <a:sym typeface="Times New Roman"/>
                      </a:endParaRPr>
                    </a:p>
                  </a:txBody>
                  <a:tcPr marT="34925" marB="34925" marR="34925" marL="34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8:05</a:t>
                      </a:r>
                      <a:endParaRPr sz="1200" u="none" cap="none" strike="noStrike">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12:35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8:05</a:t>
                      </a:r>
                      <a:endParaRPr sz="1200" u="none" cap="none" strike="noStrike">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12:05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8:05</a:t>
                      </a:r>
                      <a:endParaRPr sz="1200" u="none" cap="none" strike="noStrike">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12:35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8:05</a:t>
                      </a:r>
                      <a:endParaRPr sz="1200" u="none" cap="none" strike="noStrike">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12:35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08:05</a:t>
                      </a:r>
                      <a:endParaRPr sz="1200" u="none" cap="none" strike="noStrike">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12:35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74550">
                <a:tc>
                  <a:txBody>
                    <a:bodyPr/>
                    <a:lstStyle/>
                    <a:p>
                      <a:pPr indent="0" lvl="0" marL="0" marR="0" rtl="0" algn="ctr">
                        <a:lnSpc>
                          <a:spcPct val="107000"/>
                        </a:lnSpc>
                        <a:spcBef>
                          <a:spcPts val="0"/>
                        </a:spcBef>
                        <a:spcAft>
                          <a:spcPts val="0"/>
                        </a:spcAft>
                        <a:buClr>
                          <a:srgbClr val="000000"/>
                        </a:buClr>
                        <a:buSzPts val="1100"/>
                        <a:buFont typeface="Times New Roman"/>
                        <a:buNone/>
                      </a:pPr>
                      <a:r>
                        <a:rPr b="0" i="0" lang="it-IT" sz="1100" u="none" cap="none" strike="noStrike">
                          <a:solidFill>
                            <a:srgbClr val="000000"/>
                          </a:solidFill>
                          <a:latin typeface="Times New Roman"/>
                          <a:ea typeface="Times New Roman"/>
                          <a:cs typeface="Times New Roman"/>
                          <a:sym typeface="Times New Roman"/>
                        </a:rPr>
                        <a:t>quarte</a:t>
                      </a:r>
                      <a:endParaRPr sz="1400" u="none" cap="none" strike="noStrike"/>
                    </a:p>
                    <a:p>
                      <a:pPr indent="0" lvl="0" marL="0" marR="0" rtl="0" algn="ctr">
                        <a:lnSpc>
                          <a:spcPct val="107000"/>
                        </a:lnSpc>
                        <a:spcBef>
                          <a:spcPts val="0"/>
                        </a:spcBef>
                        <a:spcAft>
                          <a:spcPts val="0"/>
                        </a:spcAft>
                        <a:buClr>
                          <a:srgbClr val="000000"/>
                        </a:buClr>
                        <a:buSzPts val="1100"/>
                        <a:buFont typeface="Times New Roman"/>
                        <a:buNone/>
                      </a:pPr>
                      <a:r>
                        <a:rPr b="0" i="0" lang="it-IT" sz="1100" u="none" cap="none" strike="noStrike">
                          <a:solidFill>
                            <a:srgbClr val="000000"/>
                          </a:solidFill>
                          <a:latin typeface="Times New Roman"/>
                          <a:ea typeface="Times New Roman"/>
                          <a:cs typeface="Times New Roman"/>
                          <a:sym typeface="Times New Roman"/>
                        </a:rPr>
                        <a:t>quinte</a:t>
                      </a:r>
                      <a:endParaRPr sz="1400" u="none" cap="none" strike="noStrike"/>
                    </a:p>
                  </a:txBody>
                  <a:tcPr marT="34925" marB="34925" marR="34925" marL="34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FC3E3"/>
                    </a:solidFill>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Times New Roman"/>
                          <a:ea typeface="Times New Roman"/>
                          <a:cs typeface="Times New Roman"/>
                          <a:sym typeface="Times New Roman"/>
                        </a:rPr>
                        <a:t>8:05</a:t>
                      </a:r>
                      <a:endParaRPr sz="1400" u="none" cap="none" strike="noStrike"/>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Times New Roman"/>
                          <a:ea typeface="Times New Roman"/>
                          <a:cs typeface="Times New Roman"/>
                          <a:sym typeface="Times New Roman"/>
                        </a:rPr>
                        <a:t>13:05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FC3E3"/>
                    </a:solidFill>
                  </a:tcPr>
                </a:tc>
                <a:tc rowSpan="3">
                  <a:txBody>
                    <a:bodyPr/>
                    <a:lstStyle/>
                    <a:p>
                      <a:pPr indent="0" lvl="0" marL="20193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 </a:t>
                      </a:r>
                      <a:endParaRPr sz="1200" u="none" cap="none" strike="noStrike">
                        <a:latin typeface="Times New Roman"/>
                        <a:ea typeface="Times New Roman"/>
                        <a:cs typeface="Times New Roman"/>
                        <a:sym typeface="Times New Roman"/>
                      </a:endParaRPr>
                    </a:p>
                    <a:p>
                      <a:pPr indent="0" lvl="0" marL="20193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 </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DEBEE"/>
                    </a:solidFill>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Times New Roman"/>
                          <a:ea typeface="Times New Roman"/>
                          <a:cs typeface="Times New Roman"/>
                          <a:sym typeface="Times New Roman"/>
                        </a:rPr>
                        <a:t>8:05</a:t>
                      </a:r>
                      <a:endParaRPr sz="1400" u="none" cap="none" strike="noStrike"/>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Times New Roman"/>
                          <a:ea typeface="Times New Roman"/>
                          <a:cs typeface="Times New Roman"/>
                          <a:sym typeface="Times New Roman"/>
                        </a:rPr>
                        <a:t>13:05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FC3E3"/>
                    </a:solidFill>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Times New Roman"/>
                          <a:ea typeface="Times New Roman"/>
                          <a:cs typeface="Times New Roman"/>
                          <a:sym typeface="Times New Roman"/>
                        </a:rPr>
                        <a:t>8:05</a:t>
                      </a:r>
                      <a:endParaRPr sz="1400" u="none" cap="none" strike="noStrike"/>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Times New Roman"/>
                          <a:ea typeface="Times New Roman"/>
                          <a:cs typeface="Times New Roman"/>
                          <a:sym typeface="Times New Roman"/>
                        </a:rPr>
                        <a:t>13:05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FC3E3"/>
                    </a:solidFill>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Times New Roman"/>
                          <a:ea typeface="Times New Roman"/>
                          <a:cs typeface="Times New Roman"/>
                          <a:sym typeface="Times New Roman"/>
                        </a:rPr>
                        <a:t>8:05</a:t>
                      </a:r>
                      <a:endParaRPr sz="1400" u="none" cap="none" strike="noStrike"/>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Times New Roman"/>
                          <a:ea typeface="Times New Roman"/>
                          <a:cs typeface="Times New Roman"/>
                          <a:sym typeface="Times New Roman"/>
                        </a:rPr>
                        <a:t>13:05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FC3E3"/>
                    </a:solidFill>
                  </a:tcPr>
                </a:tc>
              </a:tr>
              <a:tr h="393075">
                <a:tc>
                  <a:txBody>
                    <a:bodyPr/>
                    <a:lstStyle/>
                    <a:p>
                      <a:pPr indent="0" lvl="0" marL="0" marR="0" rtl="0" algn="ctr">
                        <a:lnSpc>
                          <a:spcPct val="107000"/>
                        </a:lnSpc>
                        <a:spcBef>
                          <a:spcPts val="0"/>
                        </a:spcBef>
                        <a:spcAft>
                          <a:spcPts val="0"/>
                        </a:spcAft>
                        <a:buClr>
                          <a:srgbClr val="000000"/>
                        </a:buClr>
                        <a:buSzPts val="1000"/>
                        <a:buFont typeface="Arial"/>
                        <a:buNone/>
                      </a:pPr>
                      <a:r>
                        <a:rPr b="1" lang="it-IT" sz="1000" u="none" cap="none" strike="noStrike">
                          <a:latin typeface="Calibri"/>
                          <a:ea typeface="Calibri"/>
                          <a:cs typeface="Calibri"/>
                          <a:sym typeface="Calibri"/>
                        </a:rPr>
                        <a:t>mensa</a:t>
                      </a:r>
                      <a:endParaRPr sz="1200" u="none" cap="none" strike="noStrike">
                        <a:latin typeface="Times New Roman"/>
                        <a:ea typeface="Times New Roman"/>
                        <a:cs typeface="Times New Roman"/>
                        <a:sym typeface="Times New Roman"/>
                      </a:endParaRPr>
                    </a:p>
                  </a:txBody>
                  <a:tcPr marT="34925" marB="34925" marR="34925" marL="34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12:35</a:t>
                      </a:r>
                      <a:endParaRPr sz="1200" u="none" cap="none" strike="noStrike">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14:05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vMerge="1"/>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12:35</a:t>
                      </a:r>
                      <a:endParaRPr sz="1200" u="none" cap="none" strike="noStrike">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14:05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12:35</a:t>
                      </a:r>
                      <a:endParaRPr sz="1200" u="none" cap="none" strike="noStrike">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14:05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12:35</a:t>
                      </a:r>
                      <a:endParaRPr sz="1200" u="none" cap="none" strike="noStrike">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14:05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93075">
                <a:tc>
                  <a:txBody>
                    <a:bodyPr/>
                    <a:lstStyle/>
                    <a:p>
                      <a:pPr indent="0" lvl="0" marL="0" marR="0" rtl="0" algn="ctr">
                        <a:lnSpc>
                          <a:spcPct val="107000"/>
                        </a:lnSpc>
                        <a:spcBef>
                          <a:spcPts val="0"/>
                        </a:spcBef>
                        <a:spcAft>
                          <a:spcPts val="0"/>
                        </a:spcAft>
                        <a:buClr>
                          <a:srgbClr val="000000"/>
                        </a:buClr>
                        <a:buSzPts val="1000"/>
                        <a:buFont typeface="Arial"/>
                        <a:buNone/>
                      </a:pPr>
                      <a:r>
                        <a:rPr lang="it-IT" sz="1000" u="none" cap="none" strike="noStrike">
                          <a:latin typeface="Calibri"/>
                          <a:ea typeface="Calibri"/>
                          <a:cs typeface="Calibri"/>
                          <a:sym typeface="Calibri"/>
                        </a:rPr>
                        <a:t>uscita</a:t>
                      </a:r>
                      <a:endParaRPr sz="1200" u="none" cap="none" strike="noStrike">
                        <a:latin typeface="Times New Roman"/>
                        <a:ea typeface="Times New Roman"/>
                        <a:cs typeface="Times New Roman"/>
                        <a:sym typeface="Times New Roman"/>
                      </a:endParaRPr>
                    </a:p>
                  </a:txBody>
                  <a:tcPr marT="34925" marB="34925" marR="34925" marL="34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14:05</a:t>
                      </a:r>
                      <a:endParaRPr sz="1200" u="none" cap="none" strike="noStrike">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16:05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vMerge="1"/>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14:05</a:t>
                      </a:r>
                      <a:endParaRPr sz="1200" u="none" cap="none" strike="noStrike">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16:05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14:05</a:t>
                      </a:r>
                      <a:endParaRPr sz="1200" u="none" cap="none" strike="noStrike">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16:05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14:05</a:t>
                      </a:r>
                      <a:endParaRPr sz="1200" u="none" cap="none" strike="noStrike">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16:05</a:t>
                      </a:r>
                      <a:endParaRPr sz="1200" u="none" cap="none" strike="noStrike">
                        <a:latin typeface="Times New Roman"/>
                        <a:ea typeface="Times New Roman"/>
                        <a:cs typeface="Times New Roman"/>
                        <a:sym typeface="Times New Roman"/>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4"/>
          <p:cNvSpPr txBox="1"/>
          <p:nvPr/>
        </p:nvSpPr>
        <p:spPr>
          <a:xfrm>
            <a:off x="215516" y="913845"/>
            <a:ext cx="7042656" cy="3158557"/>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Clr>
                <a:srgbClr val="000000"/>
              </a:buClr>
              <a:buSzPts val="1800"/>
              <a:buFont typeface="Arial"/>
              <a:buNone/>
            </a:pPr>
            <a:r>
              <a:rPr b="0" i="0" lang="it-IT" sz="1800" u="none" cap="none" strike="noStrike">
                <a:solidFill>
                  <a:srgbClr val="000000"/>
                </a:solidFill>
                <a:latin typeface="Trebuchet MS"/>
                <a:ea typeface="Trebuchet MS"/>
                <a:cs typeface="Trebuchet MS"/>
                <a:sym typeface="Trebuchet MS"/>
              </a:rPr>
              <a:t>Nell’Istituto opera il “Gruppo di Lavoro per l’Inclusione” (GLI) che </a:t>
            </a:r>
            <a:r>
              <a:rPr b="0" i="0" lang="it-IT" sz="1800" u="none" cap="none" strike="noStrike">
                <a:solidFill>
                  <a:schemeClr val="dk1"/>
                </a:solidFill>
                <a:latin typeface="Trebuchet MS"/>
                <a:ea typeface="Trebuchet MS"/>
                <a:cs typeface="Trebuchet MS"/>
                <a:sym typeface="Trebuchet MS"/>
              </a:rPr>
              <a:t>elabora “Il Piano Annuale per l’Inclusività” (P.A.I.) con la finalità di contribuire ad accrescere la consapevolezza dell’intera </a:t>
            </a:r>
            <a:r>
              <a:rPr b="0" i="0" lang="it-IT" sz="1800" u="none" cap="none" strike="noStrike">
                <a:solidFill>
                  <a:srgbClr val="000000"/>
                </a:solidFill>
                <a:latin typeface="Trebuchet MS"/>
                <a:ea typeface="Trebuchet MS"/>
                <a:cs typeface="Trebuchet MS"/>
                <a:sym typeface="Trebuchet MS"/>
              </a:rPr>
              <a:t>comunità educante</a:t>
            </a:r>
            <a:r>
              <a:rPr b="0" i="0" lang="it-IT" sz="1800" u="none" cap="none" strike="noStrike">
                <a:solidFill>
                  <a:schemeClr val="dk1"/>
                </a:solidFill>
                <a:latin typeface="Trebuchet MS"/>
                <a:ea typeface="Trebuchet MS"/>
                <a:cs typeface="Trebuchet MS"/>
                <a:sym typeface="Trebuchet MS"/>
              </a:rPr>
              <a:t> sulla centralità e trasversalità dei processi inclusivi e per creare un contesto</a:t>
            </a:r>
            <a:r>
              <a:rPr b="0" i="0" lang="it-IT" sz="1800" u="none" cap="none" strike="noStrike">
                <a:solidFill>
                  <a:srgbClr val="000000"/>
                </a:solidFill>
                <a:latin typeface="Trebuchet MS"/>
                <a:ea typeface="Trebuchet MS"/>
                <a:cs typeface="Trebuchet MS"/>
                <a:sym typeface="Trebuchet MS"/>
              </a:rPr>
              <a:t> educativo</a:t>
            </a:r>
            <a:r>
              <a:rPr b="0" i="0" lang="it-IT" sz="1800" u="none" cap="none" strike="noStrike">
                <a:solidFill>
                  <a:schemeClr val="dk1"/>
                </a:solidFill>
                <a:latin typeface="Trebuchet MS"/>
                <a:ea typeface="Trebuchet MS"/>
                <a:cs typeface="Trebuchet MS"/>
                <a:sym typeface="Trebuchet MS"/>
              </a:rPr>
              <a:t> dove realizzare la scuola “per tutti e per ciascuno”.</a:t>
            </a:r>
            <a:endParaRPr b="0" i="0" sz="1200" u="none" cap="none" strike="noStrike">
              <a:solidFill>
                <a:schemeClr val="dk1"/>
              </a:solidFill>
              <a:latin typeface="Cambria"/>
              <a:ea typeface="Cambria"/>
              <a:cs typeface="Cambria"/>
              <a:sym typeface="Cambria"/>
            </a:endParaRPr>
          </a:p>
          <a:p>
            <a:pPr indent="0" lvl="0" marL="0" marR="0" rtl="0" algn="l">
              <a:lnSpc>
                <a:spcPct val="107000"/>
              </a:lnSpc>
              <a:spcBef>
                <a:spcPts val="80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Le funzioni strumentali Inclusione e Disabilità </a:t>
            </a:r>
            <a:r>
              <a:rPr b="0" i="0" lang="it-IT" sz="1800" u="none" cap="none" strike="noStrike">
                <a:solidFill>
                  <a:srgbClr val="000000"/>
                </a:solidFill>
                <a:latin typeface="Trebuchet MS"/>
                <a:ea typeface="Trebuchet MS"/>
                <a:cs typeface="Trebuchet MS"/>
                <a:sym typeface="Trebuchet MS"/>
              </a:rPr>
              <a:t>coordinano progetti di inclusione attraverso cui si organizzano attività volte a valorizzare percorsi didattici ed educativi per gli alunni con Bisogni Educativi Speciali. </a:t>
            </a:r>
            <a:endParaRPr b="0" i="0" sz="1200" u="none" cap="none" strike="noStrike">
              <a:solidFill>
                <a:schemeClr val="dk1"/>
              </a:solidFill>
              <a:latin typeface="Cambria"/>
              <a:ea typeface="Cambria"/>
              <a:cs typeface="Cambria"/>
              <a:sym typeface="Cambria"/>
            </a:endParaRPr>
          </a:p>
        </p:txBody>
      </p:sp>
      <p:sp>
        <p:nvSpPr>
          <p:cNvPr id="167" name="Google Shape;167;p4"/>
          <p:cNvSpPr txBox="1"/>
          <p:nvPr/>
        </p:nvSpPr>
        <p:spPr>
          <a:xfrm>
            <a:off x="215516" y="332656"/>
            <a:ext cx="6768752" cy="461665"/>
          </a:xfrm>
          <a:prstGeom prst="rect">
            <a:avLst/>
          </a:prstGeom>
          <a:gradFill>
            <a:gsLst>
              <a:gs pos="0">
                <a:srgbClr val="F4F7FB"/>
              </a:gs>
              <a:gs pos="74000">
                <a:srgbClr val="ABB8DB"/>
              </a:gs>
              <a:gs pos="83000">
                <a:srgbClr val="ABB8DB"/>
              </a:gs>
              <a:gs pos="100000">
                <a:srgbClr val="C7CFE6"/>
              </a:gs>
            </a:gsLst>
            <a:lin ang="5400000" scaled="0"/>
          </a:gra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it-IT" sz="2400" u="none" cap="none" strike="noStrike">
                <a:solidFill>
                  <a:srgbClr val="224F76"/>
                </a:solidFill>
                <a:latin typeface="Trebuchet MS"/>
                <a:ea typeface="Trebuchet MS"/>
                <a:cs typeface="Trebuchet MS"/>
                <a:sym typeface="Trebuchet MS"/>
              </a:rPr>
              <a:t>SCUOLA INCLUSIVA  </a:t>
            </a:r>
            <a:endParaRPr b="1" i="1" sz="2400" u="none" cap="none" strike="noStrike">
              <a:solidFill>
                <a:srgbClr val="224F76"/>
              </a:solidFill>
              <a:latin typeface="Trebuchet MS"/>
              <a:ea typeface="Trebuchet MS"/>
              <a:cs typeface="Trebuchet MS"/>
              <a:sym typeface="Trebuchet MS"/>
            </a:endParaRPr>
          </a:p>
        </p:txBody>
      </p:sp>
      <p:pic>
        <p:nvPicPr>
          <p:cNvPr descr="slide_tapestry-program-cropped" id="168" name="Google Shape;168;p4"/>
          <p:cNvPicPr preferRelativeResize="0"/>
          <p:nvPr/>
        </p:nvPicPr>
        <p:blipFill rotWithShape="1">
          <a:blip r:embed="rId3">
            <a:alphaModFix/>
          </a:blip>
          <a:srcRect b="0" l="0" r="0" t="0"/>
          <a:stretch/>
        </p:blipFill>
        <p:spPr>
          <a:xfrm>
            <a:off x="1907704" y="4072402"/>
            <a:ext cx="4176464" cy="2642136"/>
          </a:xfrm>
          <a:prstGeom prst="rect">
            <a:avLst/>
          </a:prstGeom>
          <a:noFill/>
          <a:ln>
            <a:noFill/>
          </a:ln>
        </p:spPr>
      </p:pic>
      <p:sp>
        <p:nvSpPr>
          <p:cNvPr id="169" name="Google Shape;169;p4">
            <a:hlinkClick action="ppaction://hlinksldjump" r:id="rId4"/>
          </p:cNvPr>
          <p:cNvSpPr/>
          <p:nvPr/>
        </p:nvSpPr>
        <p:spPr>
          <a:xfrm>
            <a:off x="8316416" y="6525344"/>
            <a:ext cx="360040" cy="189194"/>
          </a:xfrm>
          <a:prstGeom prst="leftArrow">
            <a:avLst>
              <a:gd fmla="val 50000" name="adj1"/>
              <a:gd fmla="val 50000" name="adj2"/>
            </a:avLst>
          </a:prstGeom>
          <a:solidFill>
            <a:schemeClr val="accent1"/>
          </a:solidFill>
          <a:ln cap="flat" cmpd="sng" w="12700">
            <a:solidFill>
              <a:srgbClr val="364A7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36"/>
          <p:cNvSpPr/>
          <p:nvPr/>
        </p:nvSpPr>
        <p:spPr>
          <a:xfrm>
            <a:off x="323528" y="332656"/>
            <a:ext cx="4968552"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it-IT" sz="1800" u="none" cap="none" strike="noStrike">
                <a:solidFill>
                  <a:srgbClr val="000000"/>
                </a:solidFill>
                <a:latin typeface="Trebuchet MS"/>
                <a:ea typeface="Trebuchet MS"/>
                <a:cs typeface="Trebuchet MS"/>
                <a:sym typeface="Trebuchet MS"/>
              </a:rPr>
              <a:t>SCUOLA PRIMARIA “Don E. Adami”</a:t>
            </a:r>
            <a:r>
              <a:rPr b="1" i="0" lang="it-IT" sz="1800" u="none" cap="none" strike="noStrike">
                <a:solidFill>
                  <a:schemeClr val="dk1"/>
                </a:solidFill>
                <a:latin typeface="Trebuchet MS"/>
                <a:ea typeface="Trebuchet MS"/>
                <a:cs typeface="Trebuchet MS"/>
                <a:sym typeface="Trebuchet MS"/>
              </a:rPr>
              <a:t>Alzano S.</a:t>
            </a:r>
            <a:r>
              <a:rPr b="0" i="0" lang="it-IT" sz="1800" u="none" cap="none" strike="noStrike">
                <a:solidFill>
                  <a:schemeClr val="dk1"/>
                </a:solidFill>
                <a:latin typeface="Trebuchet MS"/>
                <a:ea typeface="Trebuchet MS"/>
                <a:cs typeface="Trebuchet MS"/>
                <a:sym typeface="Trebuchet MS"/>
              </a:rPr>
              <a:t>                                      Via Mons. Piazzoli, 4 tel. 035 521731   </a:t>
            </a:r>
            <a:endParaRPr b="0" i="0" sz="18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 cod. meccanografico           </a:t>
            </a:r>
            <a:r>
              <a:rPr b="1" i="0" lang="it-IT" sz="1800" u="none" cap="none" strike="noStrike">
                <a:solidFill>
                  <a:srgbClr val="FF0000"/>
                </a:solidFill>
                <a:latin typeface="Trebuchet MS"/>
                <a:ea typeface="Trebuchet MS"/>
                <a:cs typeface="Trebuchet MS"/>
                <a:sym typeface="Trebuchet MS"/>
              </a:rPr>
              <a:t>BGEE821032</a:t>
            </a:r>
            <a:endParaRPr b="1" i="0" sz="1800" u="none" cap="none" strike="noStrike">
              <a:solidFill>
                <a:srgbClr val="FF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aphicFrame>
        <p:nvGraphicFramePr>
          <p:cNvPr id="452" name="Google Shape;452;p36"/>
          <p:cNvGraphicFramePr/>
          <p:nvPr/>
        </p:nvGraphicFramePr>
        <p:xfrm>
          <a:off x="342917" y="1412776"/>
          <a:ext cx="3000000" cy="3000000"/>
        </p:xfrm>
        <a:graphic>
          <a:graphicData uri="http://schemas.openxmlformats.org/drawingml/2006/table">
            <a:tbl>
              <a:tblPr>
                <a:noFill/>
                <a:tableStyleId>{C44EA2E9-A1C3-4470-A5E3-B67FF30FB9A4}</a:tableStyleId>
              </a:tblPr>
              <a:tblGrid>
                <a:gridCol w="668625"/>
                <a:gridCol w="668625"/>
                <a:gridCol w="668625"/>
                <a:gridCol w="735300"/>
                <a:gridCol w="668625"/>
                <a:gridCol w="668625"/>
                <a:gridCol w="735300"/>
              </a:tblGrid>
              <a:tr h="505425">
                <a:tc>
                  <a:txBody>
                    <a:bodyPr/>
                    <a:lstStyle/>
                    <a:p>
                      <a:pPr indent="0" lvl="0" marL="22225" marR="69850" rtl="0" algn="ctr">
                        <a:lnSpc>
                          <a:spcPct val="107000"/>
                        </a:lnSpc>
                        <a:spcBef>
                          <a:spcPts val="0"/>
                        </a:spcBef>
                        <a:spcAft>
                          <a:spcPts val="0"/>
                        </a:spcAft>
                        <a:buClr>
                          <a:srgbClr val="000000"/>
                        </a:buClr>
                        <a:buSzPts val="1000"/>
                        <a:buFont typeface="Arial"/>
                        <a:buNone/>
                      </a:pPr>
                      <a:r>
                        <a:rPr b="1" lang="it-IT" sz="1000" u="none" cap="none" strike="noStrike">
                          <a:solidFill>
                            <a:srgbClr val="000000"/>
                          </a:solidFill>
                          <a:latin typeface="Calibri"/>
                          <a:ea typeface="Calibri"/>
                          <a:cs typeface="Calibri"/>
                          <a:sym typeface="Calibri"/>
                        </a:rPr>
                        <a:t> </a:t>
                      </a:r>
                      <a:endParaRPr sz="1100" u="none" cap="none" strike="noStrike">
                        <a:latin typeface="Cambria"/>
                        <a:ea typeface="Cambria"/>
                        <a:cs typeface="Cambria"/>
                        <a:sym typeface="Cambria"/>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000"/>
                        <a:buFont typeface="Arial"/>
                        <a:buNone/>
                      </a:pPr>
                      <a:r>
                        <a:rPr lang="it-IT" sz="1000" u="none" cap="none" strike="noStrike">
                          <a:latin typeface="Calibri"/>
                          <a:ea typeface="Calibri"/>
                          <a:cs typeface="Calibri"/>
                          <a:sym typeface="Calibri"/>
                        </a:rPr>
                        <a:t>Lunedì</a:t>
                      </a:r>
                      <a:endParaRPr sz="1200" u="none" cap="none" strike="noStrike">
                        <a:latin typeface="Times New Roman"/>
                        <a:ea typeface="Times New Roman"/>
                        <a:cs typeface="Times New Roman"/>
                        <a:sym typeface="Times New Roman"/>
                      </a:endParaRPr>
                    </a:p>
                  </a:txBody>
                  <a:tcPr marT="34925" marB="34925" marR="34925" marL="34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000"/>
                        <a:buFont typeface="Arial"/>
                        <a:buNone/>
                      </a:pPr>
                      <a:r>
                        <a:rPr lang="it-IT" sz="1000" u="none" cap="none" strike="noStrike">
                          <a:latin typeface="Calibri"/>
                          <a:ea typeface="Calibri"/>
                          <a:cs typeface="Calibri"/>
                          <a:sym typeface="Calibri"/>
                        </a:rPr>
                        <a:t>Martedì</a:t>
                      </a:r>
                      <a:endParaRPr sz="1200" u="none" cap="none" strike="noStrike">
                        <a:latin typeface="Times New Roman"/>
                        <a:ea typeface="Times New Roman"/>
                        <a:cs typeface="Times New Roman"/>
                        <a:sym typeface="Times New Roman"/>
                      </a:endParaRPr>
                    </a:p>
                  </a:txBody>
                  <a:tcPr marT="34925" marB="34925" marR="34925" marL="34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000"/>
                        <a:buFont typeface="Arial"/>
                        <a:buNone/>
                      </a:pPr>
                      <a:r>
                        <a:rPr lang="it-IT" sz="1000" u="none" cap="none" strike="noStrike">
                          <a:latin typeface="Calibri"/>
                          <a:ea typeface="Calibri"/>
                          <a:cs typeface="Calibri"/>
                          <a:sym typeface="Calibri"/>
                        </a:rPr>
                        <a:t>Mercoledì</a:t>
                      </a:r>
                      <a:endParaRPr sz="1200" u="none" cap="none" strike="noStrike">
                        <a:latin typeface="Times New Roman"/>
                        <a:ea typeface="Times New Roman"/>
                        <a:cs typeface="Times New Roman"/>
                        <a:sym typeface="Times New Roman"/>
                      </a:endParaRPr>
                    </a:p>
                  </a:txBody>
                  <a:tcPr marT="34925" marB="34925" marR="34925" marL="34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000"/>
                        <a:buFont typeface="Arial"/>
                        <a:buNone/>
                      </a:pPr>
                      <a:r>
                        <a:rPr lang="it-IT" sz="1000" u="none" cap="none" strike="noStrike">
                          <a:latin typeface="Calibri"/>
                          <a:ea typeface="Calibri"/>
                          <a:cs typeface="Calibri"/>
                          <a:sym typeface="Calibri"/>
                        </a:rPr>
                        <a:t>Giovedì</a:t>
                      </a:r>
                      <a:endParaRPr sz="1200" u="none" cap="none" strike="noStrike">
                        <a:latin typeface="Times New Roman"/>
                        <a:ea typeface="Times New Roman"/>
                        <a:cs typeface="Times New Roman"/>
                        <a:sym typeface="Times New Roman"/>
                      </a:endParaRPr>
                    </a:p>
                  </a:txBody>
                  <a:tcPr marT="34925" marB="34925" marR="34925" marL="34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000"/>
                        <a:buFont typeface="Arial"/>
                        <a:buNone/>
                      </a:pPr>
                      <a:r>
                        <a:rPr lang="it-IT" sz="1000" u="none" cap="none" strike="noStrike">
                          <a:latin typeface="Calibri"/>
                          <a:ea typeface="Calibri"/>
                          <a:cs typeface="Calibri"/>
                          <a:sym typeface="Calibri"/>
                        </a:rPr>
                        <a:t>venerdì</a:t>
                      </a:r>
                      <a:endParaRPr sz="1200" u="none" cap="none" strike="noStrike">
                        <a:latin typeface="Times New Roman"/>
                        <a:ea typeface="Times New Roman"/>
                        <a:cs typeface="Times New Roman"/>
                        <a:sym typeface="Times New Roman"/>
                      </a:endParaRPr>
                    </a:p>
                  </a:txBody>
                  <a:tcPr marT="34925" marB="34925" marR="34925" marL="34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000"/>
                        <a:buFont typeface="Arial"/>
                        <a:buNone/>
                      </a:pPr>
                      <a:r>
                        <a:rPr lang="it-IT" sz="1000" u="none" cap="none" strike="noStrike">
                          <a:latin typeface="Calibri"/>
                          <a:ea typeface="Calibri"/>
                          <a:cs typeface="Calibri"/>
                          <a:sym typeface="Calibri"/>
                        </a:rPr>
                        <a:t>sabato</a:t>
                      </a:r>
                      <a:endParaRPr sz="1200" u="none" cap="none" strike="noStrike">
                        <a:latin typeface="Times New Roman"/>
                        <a:ea typeface="Times New Roman"/>
                        <a:cs typeface="Times New Roman"/>
                        <a:sym typeface="Times New Roman"/>
                      </a:endParaRPr>
                    </a:p>
                  </a:txBody>
                  <a:tcPr marT="34925" marB="34925" marR="34925" marL="34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35325">
                <a:tc>
                  <a:txBody>
                    <a:bodyPr/>
                    <a:lstStyle/>
                    <a:p>
                      <a:pPr indent="0" lvl="0" marL="0" marR="0" rtl="0" algn="ctr">
                        <a:lnSpc>
                          <a:spcPct val="107000"/>
                        </a:lnSpc>
                        <a:spcBef>
                          <a:spcPts val="0"/>
                        </a:spcBef>
                        <a:spcAft>
                          <a:spcPts val="0"/>
                        </a:spcAft>
                        <a:buClr>
                          <a:srgbClr val="000000"/>
                        </a:buClr>
                        <a:buSzPts val="800"/>
                        <a:buFont typeface="Arial"/>
                        <a:buNone/>
                      </a:pPr>
                      <a:r>
                        <a:rPr lang="it-IT" sz="800" u="none" cap="none" strike="noStrike">
                          <a:latin typeface="Arial"/>
                          <a:ea typeface="Arial"/>
                          <a:cs typeface="Arial"/>
                          <a:sym typeface="Arial"/>
                        </a:rPr>
                        <a:t>entrata</a:t>
                      </a:r>
                      <a:endParaRPr sz="1400" u="none" cap="none" strike="noStrike"/>
                    </a:p>
                    <a:p>
                      <a:pPr indent="0" lvl="0" marL="0" marR="0" rtl="0" algn="ctr">
                        <a:lnSpc>
                          <a:spcPct val="107000"/>
                        </a:lnSpc>
                        <a:spcBef>
                          <a:spcPts val="0"/>
                        </a:spcBef>
                        <a:spcAft>
                          <a:spcPts val="0"/>
                        </a:spcAft>
                        <a:buClr>
                          <a:srgbClr val="000000"/>
                        </a:buClr>
                        <a:buSzPts val="800"/>
                        <a:buFont typeface="Arial"/>
                        <a:buNone/>
                      </a:pPr>
                      <a:r>
                        <a:rPr lang="it-IT" sz="800" u="none" cap="none" strike="noStrike">
                          <a:latin typeface="Arial"/>
                          <a:ea typeface="Arial"/>
                          <a:cs typeface="Arial"/>
                          <a:sym typeface="Arial"/>
                        </a:rPr>
                        <a:t> </a:t>
                      </a:r>
                      <a:endParaRPr sz="1400" u="none" cap="none" strike="noStrike"/>
                    </a:p>
                    <a:p>
                      <a:pPr indent="0" lvl="0" marL="0" marR="0" rtl="0" algn="ctr">
                        <a:lnSpc>
                          <a:spcPct val="107000"/>
                        </a:lnSpc>
                        <a:spcBef>
                          <a:spcPts val="0"/>
                        </a:spcBef>
                        <a:spcAft>
                          <a:spcPts val="0"/>
                        </a:spcAft>
                        <a:buClr>
                          <a:srgbClr val="000000"/>
                        </a:buClr>
                        <a:buSzPts val="800"/>
                        <a:buFont typeface="Arial"/>
                        <a:buNone/>
                      </a:pPr>
                      <a:r>
                        <a:rPr lang="it-IT" sz="800" u="none" cap="none" strike="noStrike">
                          <a:latin typeface="Arial"/>
                          <a:ea typeface="Arial"/>
                          <a:cs typeface="Arial"/>
                          <a:sym typeface="Arial"/>
                        </a:rPr>
                        <a:t>uscita</a:t>
                      </a:r>
                      <a:endParaRPr sz="1400" u="none" cap="none" strike="noStrike"/>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08:05</a:t>
                      </a:r>
                      <a:endParaRPr sz="1100" u="none" cap="none" strike="noStrike">
                        <a:latin typeface="Cambria"/>
                        <a:ea typeface="Cambria"/>
                        <a:cs typeface="Cambria"/>
                        <a:sym typeface="Cambria"/>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13:05</a:t>
                      </a:r>
                      <a:endParaRPr sz="1100" u="none" cap="none" strike="noStrike">
                        <a:latin typeface="Cambria"/>
                        <a:ea typeface="Cambria"/>
                        <a:cs typeface="Cambria"/>
                        <a:sym typeface="Cambria"/>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08:05</a:t>
                      </a:r>
                      <a:endParaRPr sz="1100" u="none" cap="none" strike="noStrike">
                        <a:latin typeface="Cambria"/>
                        <a:ea typeface="Cambria"/>
                        <a:cs typeface="Cambria"/>
                        <a:sym typeface="Cambria"/>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13:05</a:t>
                      </a:r>
                      <a:endParaRPr sz="1100" u="none" cap="none" strike="noStrike">
                        <a:latin typeface="Cambria"/>
                        <a:ea typeface="Cambria"/>
                        <a:cs typeface="Cambria"/>
                        <a:sym typeface="Cambria"/>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08:05</a:t>
                      </a:r>
                      <a:endParaRPr sz="1100" u="none" cap="none" strike="noStrike">
                        <a:latin typeface="Cambria"/>
                        <a:ea typeface="Cambria"/>
                        <a:cs typeface="Cambria"/>
                        <a:sym typeface="Cambria"/>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13:05</a:t>
                      </a:r>
                      <a:endParaRPr sz="1100" u="none" cap="none" strike="noStrike">
                        <a:latin typeface="Cambria"/>
                        <a:ea typeface="Cambria"/>
                        <a:cs typeface="Cambria"/>
                        <a:sym typeface="Cambria"/>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08:05</a:t>
                      </a:r>
                      <a:endParaRPr sz="1100" u="none" cap="none" strike="noStrike">
                        <a:latin typeface="Cambria"/>
                        <a:ea typeface="Cambria"/>
                        <a:cs typeface="Cambria"/>
                        <a:sym typeface="Cambria"/>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13:05</a:t>
                      </a:r>
                      <a:endParaRPr sz="1100" u="none" cap="none" strike="noStrike">
                        <a:latin typeface="Cambria"/>
                        <a:ea typeface="Cambria"/>
                        <a:cs typeface="Cambria"/>
                        <a:sym typeface="Cambria"/>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08:05</a:t>
                      </a:r>
                      <a:endParaRPr sz="1100" u="none" cap="none" strike="noStrike">
                        <a:latin typeface="Cambria"/>
                        <a:ea typeface="Cambria"/>
                        <a:cs typeface="Cambria"/>
                        <a:sym typeface="Cambria"/>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13:05</a:t>
                      </a:r>
                      <a:endParaRPr sz="1100" u="none" cap="none" strike="noStrike">
                        <a:latin typeface="Cambria"/>
                        <a:ea typeface="Cambria"/>
                        <a:cs typeface="Cambria"/>
                        <a:sym typeface="Cambria"/>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08:05</a:t>
                      </a:r>
                      <a:endParaRPr sz="1100" u="none" cap="none" strike="noStrike">
                        <a:latin typeface="Cambria"/>
                        <a:ea typeface="Cambria"/>
                        <a:cs typeface="Cambria"/>
                        <a:sym typeface="Cambria"/>
                      </a:endParaRPr>
                    </a:p>
                    <a:p>
                      <a:pPr indent="0" lvl="0" marL="0" marR="0" rtl="0" algn="ctr">
                        <a:lnSpc>
                          <a:spcPct val="107000"/>
                        </a:lnSpc>
                        <a:spcBef>
                          <a:spcPts val="0"/>
                        </a:spcBef>
                        <a:spcAft>
                          <a:spcPts val="0"/>
                        </a:spcAft>
                        <a:buClr>
                          <a:srgbClr val="000000"/>
                        </a:buClr>
                        <a:buSzPts val="1200"/>
                        <a:buFont typeface="Arial"/>
                        <a:buNone/>
                      </a:pPr>
                      <a:r>
                        <a:rPr lang="it-IT" sz="1200" u="none" cap="none" strike="noStrike">
                          <a:latin typeface="Calibri"/>
                          <a:ea typeface="Calibri"/>
                          <a:cs typeface="Calibri"/>
                          <a:sym typeface="Calibri"/>
                        </a:rPr>
                        <a:t>13:05</a:t>
                      </a:r>
                      <a:endParaRPr sz="1100" u="none" cap="none" strike="noStrike">
                        <a:latin typeface="Cambria"/>
                        <a:ea typeface="Cambria"/>
                        <a:cs typeface="Cambria"/>
                        <a:sym typeface="Cambria"/>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35325">
                <a:tc>
                  <a:txBody>
                    <a:bodyPr/>
                    <a:lstStyle/>
                    <a:p>
                      <a:pPr indent="0" lvl="0" marL="0" marR="0" rtl="0" algn="ctr">
                        <a:lnSpc>
                          <a:spcPct val="107000"/>
                        </a:lnSpc>
                        <a:spcBef>
                          <a:spcPts val="0"/>
                        </a:spcBef>
                        <a:spcAft>
                          <a:spcPts val="0"/>
                        </a:spcAft>
                        <a:buClr>
                          <a:srgbClr val="000000"/>
                        </a:buClr>
                        <a:buSzPts val="800"/>
                        <a:buFont typeface="Arial"/>
                        <a:buNone/>
                      </a:pPr>
                      <a:r>
                        <a:rPr lang="it-IT" sz="800" u="none" cap="none" strike="noStrike">
                          <a:latin typeface="Arial"/>
                          <a:ea typeface="Arial"/>
                          <a:cs typeface="Arial"/>
                          <a:sym typeface="Arial"/>
                        </a:rPr>
                        <a:t>pausa</a:t>
                      </a:r>
                      <a:endParaRPr sz="1400" u="none" cap="none" strike="noStrike"/>
                    </a:p>
                    <a:p>
                      <a:pPr indent="0" lvl="0" marL="0" marR="0" rtl="0" algn="ctr">
                        <a:lnSpc>
                          <a:spcPct val="107000"/>
                        </a:lnSpc>
                        <a:spcBef>
                          <a:spcPts val="0"/>
                        </a:spcBef>
                        <a:spcAft>
                          <a:spcPts val="0"/>
                        </a:spcAft>
                        <a:buClr>
                          <a:srgbClr val="000000"/>
                        </a:buClr>
                        <a:buSzPts val="800"/>
                        <a:buFont typeface="Arial"/>
                        <a:buNone/>
                      </a:pPr>
                      <a:r>
                        <a:t/>
                      </a:r>
                      <a:endParaRPr sz="800" u="none" cap="none" strike="noStrike">
                        <a:latin typeface="Arial"/>
                        <a:ea typeface="Arial"/>
                        <a:cs typeface="Arial"/>
                        <a:sym typeface="Arial"/>
                      </a:endParaRPr>
                    </a:p>
                    <a:p>
                      <a:pPr indent="0" lvl="0" marL="0" marR="0" rtl="0" algn="ctr">
                        <a:lnSpc>
                          <a:spcPct val="107000"/>
                        </a:lnSpc>
                        <a:spcBef>
                          <a:spcPts val="0"/>
                        </a:spcBef>
                        <a:spcAft>
                          <a:spcPts val="0"/>
                        </a:spcAft>
                        <a:buClr>
                          <a:srgbClr val="000000"/>
                        </a:buClr>
                        <a:buSzPts val="800"/>
                        <a:buFont typeface="Arial"/>
                        <a:buNone/>
                      </a:pPr>
                      <a:r>
                        <a:rPr lang="it-IT" sz="800" u="none" cap="none" strike="noStrike">
                          <a:latin typeface="Arial"/>
                          <a:ea typeface="Arial"/>
                          <a:cs typeface="Arial"/>
                          <a:sym typeface="Arial"/>
                        </a:rPr>
                        <a:t>pranzo</a:t>
                      </a:r>
                      <a:endParaRPr sz="800" u="none" cap="none" strike="noStrike">
                        <a:latin typeface="Arial"/>
                        <a:ea typeface="Arial"/>
                        <a:cs typeface="Arial"/>
                        <a:sym typeface="Arial"/>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mbria"/>
                          <a:ea typeface="Cambria"/>
                          <a:cs typeface="Cambria"/>
                          <a:sym typeface="Cambria"/>
                        </a:rPr>
                        <a:t>13:05</a:t>
                      </a:r>
                      <a:endParaRPr sz="1400" u="none" cap="none" strike="noStrike"/>
                    </a:p>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mbria"/>
                          <a:ea typeface="Cambria"/>
                          <a:cs typeface="Cambria"/>
                          <a:sym typeface="Cambria"/>
                        </a:rPr>
                        <a:t>14:30</a:t>
                      </a:r>
                      <a:endParaRPr sz="1100" u="none" cap="none" strike="noStrike">
                        <a:latin typeface="Cambria"/>
                        <a:ea typeface="Cambria"/>
                        <a:cs typeface="Cambria"/>
                        <a:sym typeface="Cambria"/>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gridSpan="4">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hMerge="1"/>
                <a:tc hMerge="1"/>
              </a:tr>
              <a:tr h="744225">
                <a:tc>
                  <a:txBody>
                    <a:bodyPr/>
                    <a:lstStyle/>
                    <a:p>
                      <a:pPr indent="0" lvl="0" marL="0" marR="0" rtl="0" algn="ctr">
                        <a:lnSpc>
                          <a:spcPct val="107000"/>
                        </a:lnSpc>
                        <a:spcBef>
                          <a:spcPts val="0"/>
                        </a:spcBef>
                        <a:spcAft>
                          <a:spcPts val="0"/>
                        </a:spcAft>
                        <a:buClr>
                          <a:srgbClr val="000000"/>
                        </a:buClr>
                        <a:buSzPts val="800"/>
                        <a:buFont typeface="Arial"/>
                        <a:buNone/>
                      </a:pPr>
                      <a:r>
                        <a:t/>
                      </a:r>
                      <a:endParaRPr sz="800" u="none" cap="none" strike="noStrike">
                        <a:latin typeface="Arial"/>
                        <a:ea typeface="Arial"/>
                        <a:cs typeface="Arial"/>
                        <a:sym typeface="Arial"/>
                      </a:endParaRPr>
                    </a:p>
                    <a:p>
                      <a:pPr indent="0" lvl="0" marL="0" marR="0" rtl="0" algn="ctr">
                        <a:lnSpc>
                          <a:spcPct val="107000"/>
                        </a:lnSpc>
                        <a:spcBef>
                          <a:spcPts val="0"/>
                        </a:spcBef>
                        <a:spcAft>
                          <a:spcPts val="0"/>
                        </a:spcAft>
                        <a:buClr>
                          <a:srgbClr val="000000"/>
                        </a:buClr>
                        <a:buSzPts val="800"/>
                        <a:buFont typeface="Arial"/>
                        <a:buNone/>
                      </a:pPr>
                      <a:r>
                        <a:rPr lang="it-IT" sz="800" u="none" cap="none" strike="noStrike">
                          <a:latin typeface="Arial"/>
                          <a:ea typeface="Arial"/>
                          <a:cs typeface="Arial"/>
                          <a:sym typeface="Arial"/>
                        </a:rPr>
                        <a:t>pomeriggio</a:t>
                      </a:r>
                      <a:endParaRPr sz="800" u="none" cap="none" strike="noStrike">
                        <a:latin typeface="Arial"/>
                        <a:ea typeface="Arial"/>
                        <a:cs typeface="Arial"/>
                        <a:sym typeface="Arial"/>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FC3E3"/>
                    </a:solidFill>
                  </a:tcPr>
                </a:tc>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mbria"/>
                          <a:ea typeface="Cambria"/>
                          <a:cs typeface="Cambria"/>
                          <a:sym typeface="Cambria"/>
                        </a:rPr>
                        <a:t>14:30</a:t>
                      </a:r>
                      <a:endParaRPr sz="1400" u="none" cap="none" strike="noStrike"/>
                    </a:p>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mbria"/>
                          <a:ea typeface="Cambria"/>
                          <a:cs typeface="Cambria"/>
                          <a:sym typeface="Cambria"/>
                        </a:rPr>
                        <a:t>16:30</a:t>
                      </a:r>
                      <a:endParaRPr sz="1100" u="none" cap="none" strike="noStrike">
                        <a:latin typeface="Cambria"/>
                        <a:ea typeface="Cambria"/>
                        <a:cs typeface="Cambria"/>
                        <a:sym typeface="Cambria"/>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gridSpan="2">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FC3E3"/>
                    </a:solidFill>
                  </a:tcPr>
                </a:tc>
                <a:tc hMerge="1"/>
                <a:tc>
                  <a:txBody>
                    <a:bodyPr/>
                    <a:lstStyle/>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mbria"/>
                          <a:ea typeface="Cambria"/>
                          <a:cs typeface="Cambria"/>
                          <a:sym typeface="Cambria"/>
                        </a:rPr>
                        <a:t>GET</a:t>
                      </a:r>
                      <a:endParaRPr sz="1400" u="none" cap="none" strike="noStrike"/>
                    </a:p>
                    <a:p>
                      <a:pPr indent="0" lvl="0" marL="0" marR="0" rtl="0" algn="ctr">
                        <a:lnSpc>
                          <a:spcPct val="107000"/>
                        </a:lnSpc>
                        <a:spcBef>
                          <a:spcPts val="0"/>
                        </a:spcBef>
                        <a:spcAft>
                          <a:spcPts val="0"/>
                        </a:spcAft>
                        <a:buClr>
                          <a:srgbClr val="000000"/>
                        </a:buClr>
                        <a:buSzPts val="1100"/>
                        <a:buFont typeface="Arial"/>
                        <a:buNone/>
                      </a:pPr>
                      <a:r>
                        <a:rPr lang="it-IT" sz="1100" u="none" cap="none" strike="noStrike">
                          <a:latin typeface="Cambria"/>
                          <a:ea typeface="Cambria"/>
                          <a:cs typeface="Cambria"/>
                          <a:sym typeface="Cambria"/>
                        </a:rPr>
                        <a:t>READY</a:t>
                      </a:r>
                      <a:endParaRPr sz="1400" u="none" cap="none" strike="noStrike"/>
                    </a:p>
                    <a:p>
                      <a:pPr indent="0" lvl="0" marL="0" marR="0" rtl="0" algn="ctr">
                        <a:lnSpc>
                          <a:spcPct val="107000"/>
                        </a:lnSpc>
                        <a:spcBef>
                          <a:spcPts val="0"/>
                        </a:spcBef>
                        <a:spcAft>
                          <a:spcPts val="0"/>
                        </a:spcAft>
                        <a:buClr>
                          <a:srgbClr val="000000"/>
                        </a:buClr>
                        <a:buSzPts val="1100"/>
                        <a:buFont typeface="Arial"/>
                        <a:buNone/>
                      </a:pPr>
                      <a:r>
                        <a:rPr b="1" lang="it-IT" sz="1100" u="none" cap="none" strike="noStrike">
                          <a:latin typeface="Cambria"/>
                          <a:ea typeface="Cambria"/>
                          <a:cs typeface="Cambria"/>
                          <a:sym typeface="Cambria"/>
                        </a:rPr>
                        <a:t>3 MESI</a:t>
                      </a:r>
                      <a:endParaRPr b="1" sz="1100" u="none" cap="none" strike="noStrike">
                        <a:latin typeface="Cambria"/>
                        <a:ea typeface="Cambria"/>
                        <a:cs typeface="Cambria"/>
                        <a:sym typeface="Cambria"/>
                      </a:endParaRPr>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34925" marB="34925" marR="34925" marL="349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FC3E3"/>
                    </a:solidFill>
                  </a:tcPr>
                </a:tc>
              </a:tr>
            </a:tbl>
          </a:graphicData>
        </a:graphic>
      </p:graphicFrame>
      <p:sp>
        <p:nvSpPr>
          <p:cNvPr id="453" name="Google Shape;453;p36"/>
          <p:cNvSpPr/>
          <p:nvPr/>
        </p:nvSpPr>
        <p:spPr>
          <a:xfrm>
            <a:off x="1725470" y="4190030"/>
            <a:ext cx="6400800" cy="2062200"/>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it-IT" sz="1600" u="none" cap="none" strike="noStrike">
                <a:solidFill>
                  <a:schemeClr val="dk1"/>
                </a:solidFill>
                <a:latin typeface="Trebuchet MS"/>
                <a:ea typeface="Trebuchet MS"/>
                <a:cs typeface="Trebuchet MS"/>
                <a:sym typeface="Trebuchet MS"/>
              </a:rPr>
              <a:t>A seguito dell’introduzione nella Scuola Primaria della legge 30 dicembre 2021, n. 234, art.1, commi 329 e seguenti le docenti interessate hanno elaborato la seguente proposta di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it-IT" sz="1600" u="none" cap="none" strike="noStrike">
                <a:solidFill>
                  <a:schemeClr val="dk1"/>
                </a:solidFill>
                <a:latin typeface="Trebuchet MS"/>
                <a:ea typeface="Trebuchet MS"/>
                <a:cs typeface="Trebuchet MS"/>
                <a:sym typeface="Trebuchet MS"/>
              </a:rPr>
              <a:t>variazione oraria nei rispettivi plessi per l’aggiunta di due ore curricolari di ed. motoria.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it-IT" sz="1600" u="none" cap="none" strike="noStrike">
                <a:solidFill>
                  <a:schemeClr val="dk1"/>
                </a:solidFill>
                <a:latin typeface="Trebuchet MS"/>
                <a:ea typeface="Trebuchet MS"/>
                <a:cs typeface="Trebuchet MS"/>
                <a:sym typeface="Trebuchet MS"/>
              </a:rPr>
              <a:t>Le due ore della docente di classe che non insegna più la disciplina, vengono destinate a progetti specifici su materia/e curricolari concordati nell’equipe pedagogica.</a:t>
            </a:r>
            <a:endParaRPr b="0" i="0" sz="1600" u="none" cap="none" strike="noStrike">
              <a:solidFill>
                <a:schemeClr val="dk1"/>
              </a:solidFill>
              <a:latin typeface="Trebuchet MS"/>
              <a:ea typeface="Trebuchet MS"/>
              <a:cs typeface="Trebuchet MS"/>
              <a:sym typeface="Trebuchet M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g1ba6a8b8139_0_13"/>
          <p:cNvSpPr txBox="1"/>
          <p:nvPr/>
        </p:nvSpPr>
        <p:spPr>
          <a:xfrm>
            <a:off x="675575" y="706275"/>
            <a:ext cx="64689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IT" sz="2600">
                <a:solidFill>
                  <a:srgbClr val="980000"/>
                </a:solidFill>
              </a:rPr>
              <a:t>SITUAZIONE ATTUALE DELLE CLASSI</a:t>
            </a:r>
            <a:endParaRPr b="1" sz="2600">
              <a:solidFill>
                <a:srgbClr val="980000"/>
              </a:solidFill>
            </a:endParaRPr>
          </a:p>
          <a:p>
            <a:pPr indent="-393700" lvl="0" marL="457200" rtl="0" algn="ctr">
              <a:spcBef>
                <a:spcPts val="0"/>
              </a:spcBef>
              <a:spcAft>
                <a:spcPts val="0"/>
              </a:spcAft>
              <a:buClr>
                <a:srgbClr val="980000"/>
              </a:buClr>
              <a:buSzPts val="2600"/>
              <a:buAutoNum type="alphaLcPeriod"/>
            </a:pPr>
            <a:r>
              <a:rPr b="1" lang="it-IT" sz="2600">
                <a:solidFill>
                  <a:srgbClr val="980000"/>
                </a:solidFill>
              </a:rPr>
              <a:t>s.  2022-2023</a:t>
            </a:r>
            <a:endParaRPr b="1" sz="2600">
              <a:solidFill>
                <a:srgbClr val="980000"/>
              </a:solidFill>
            </a:endParaRPr>
          </a:p>
          <a:p>
            <a:pPr indent="0" lvl="0" marL="457200" rtl="0" algn="ctr">
              <a:spcBef>
                <a:spcPts val="0"/>
              </a:spcBef>
              <a:spcAft>
                <a:spcPts val="0"/>
              </a:spcAft>
              <a:buNone/>
            </a:pPr>
            <a:r>
              <a:t/>
            </a:r>
            <a:endParaRPr b="1" sz="2600">
              <a:solidFill>
                <a:srgbClr val="0000FF"/>
              </a:solidFill>
            </a:endParaRPr>
          </a:p>
          <a:p>
            <a:pPr indent="-393700" lvl="0" marL="457200" rtl="0" algn="l">
              <a:spcBef>
                <a:spcPts val="0"/>
              </a:spcBef>
              <a:spcAft>
                <a:spcPts val="0"/>
              </a:spcAft>
              <a:buClr>
                <a:srgbClr val="0000FF"/>
              </a:buClr>
              <a:buSzPts val="2600"/>
              <a:buChar char="●"/>
            </a:pPr>
            <a:r>
              <a:rPr b="1" lang="it-IT" sz="2600">
                <a:solidFill>
                  <a:srgbClr val="0000FF"/>
                </a:solidFill>
              </a:rPr>
              <a:t>ALZANO SOPRA =&gt;  5 CLASSI</a:t>
            </a:r>
            <a:endParaRPr b="1" sz="2600">
              <a:solidFill>
                <a:srgbClr val="0000FF"/>
              </a:solidFill>
            </a:endParaRPr>
          </a:p>
          <a:p>
            <a:pPr indent="0" lvl="0" marL="0" rtl="0" algn="l">
              <a:spcBef>
                <a:spcPts val="0"/>
              </a:spcBef>
              <a:spcAft>
                <a:spcPts val="0"/>
              </a:spcAft>
              <a:buNone/>
            </a:pPr>
            <a:r>
              <a:t/>
            </a:r>
            <a:endParaRPr b="1" sz="2600">
              <a:solidFill>
                <a:srgbClr val="0000FF"/>
              </a:solidFill>
            </a:endParaRPr>
          </a:p>
          <a:p>
            <a:pPr indent="-393700" lvl="0" marL="457200" rtl="0" algn="l">
              <a:spcBef>
                <a:spcPts val="0"/>
              </a:spcBef>
              <a:spcAft>
                <a:spcPts val="0"/>
              </a:spcAft>
              <a:buClr>
                <a:srgbClr val="0000FF"/>
              </a:buClr>
              <a:buSzPts val="2600"/>
              <a:buChar char="●"/>
            </a:pPr>
            <a:r>
              <a:rPr b="1" lang="it-IT" sz="2600">
                <a:solidFill>
                  <a:srgbClr val="0000FF"/>
                </a:solidFill>
              </a:rPr>
              <a:t>NESE =&gt; 9 CLASSI</a:t>
            </a:r>
            <a:endParaRPr b="1" sz="2600">
              <a:solidFill>
                <a:srgbClr val="0000FF"/>
              </a:solidFill>
            </a:endParaRPr>
          </a:p>
          <a:p>
            <a:pPr indent="0" lvl="0" marL="0" rtl="0" algn="l">
              <a:spcBef>
                <a:spcPts val="0"/>
              </a:spcBef>
              <a:spcAft>
                <a:spcPts val="0"/>
              </a:spcAft>
              <a:buNone/>
            </a:pPr>
            <a:r>
              <a:t/>
            </a:r>
            <a:endParaRPr b="1" sz="2600">
              <a:solidFill>
                <a:srgbClr val="0000FF"/>
              </a:solidFill>
            </a:endParaRPr>
          </a:p>
          <a:p>
            <a:pPr indent="-393700" lvl="0" marL="457200" rtl="0" algn="l">
              <a:spcBef>
                <a:spcPts val="0"/>
              </a:spcBef>
              <a:spcAft>
                <a:spcPts val="0"/>
              </a:spcAft>
              <a:buClr>
                <a:srgbClr val="0000FF"/>
              </a:buClr>
              <a:buSzPts val="2600"/>
              <a:buChar char="●"/>
            </a:pPr>
            <a:r>
              <a:rPr b="1" lang="it-IT" sz="2600">
                <a:solidFill>
                  <a:srgbClr val="0000FF"/>
                </a:solidFill>
              </a:rPr>
              <a:t>ALZANO CAPOLUOGO =&gt; 10 CLASSI</a:t>
            </a:r>
            <a:endParaRPr b="1" sz="2600">
              <a:solidFill>
                <a:srgbClr val="0000FF"/>
              </a:solidFill>
            </a:endParaRPr>
          </a:p>
        </p:txBody>
      </p:sp>
      <p:pic>
        <p:nvPicPr>
          <p:cNvPr id="460" name="Google Shape;460;g1ba6a8b8139_0_13"/>
          <p:cNvPicPr preferRelativeResize="0"/>
          <p:nvPr/>
        </p:nvPicPr>
        <p:blipFill>
          <a:blip r:embed="rId3">
            <a:alphaModFix/>
          </a:blip>
          <a:stretch>
            <a:fillRect/>
          </a:stretch>
        </p:blipFill>
        <p:spPr>
          <a:xfrm>
            <a:off x="3786125" y="4327950"/>
            <a:ext cx="2951755" cy="20603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id="465" name="Google Shape;465;p37"/>
          <p:cNvPicPr preferRelativeResize="0"/>
          <p:nvPr/>
        </p:nvPicPr>
        <p:blipFill rotWithShape="1">
          <a:blip r:embed="rId3">
            <a:alphaModFix/>
          </a:blip>
          <a:srcRect b="0" l="0" r="0" t="0"/>
          <a:stretch/>
        </p:blipFill>
        <p:spPr>
          <a:xfrm>
            <a:off x="251520" y="582323"/>
            <a:ext cx="7552940" cy="5040560"/>
          </a:xfrm>
          <a:prstGeom prst="rect">
            <a:avLst/>
          </a:prstGeom>
          <a:noFill/>
          <a:ln>
            <a:noFill/>
          </a:ln>
        </p:spPr>
      </p:pic>
      <p:pic>
        <p:nvPicPr>
          <p:cNvPr id="466" name="Google Shape;466;p37"/>
          <p:cNvPicPr preferRelativeResize="0"/>
          <p:nvPr/>
        </p:nvPicPr>
        <p:blipFill rotWithShape="1">
          <a:blip r:embed="rId4">
            <a:alphaModFix/>
          </a:blip>
          <a:srcRect b="0" l="0" r="0" t="0"/>
          <a:stretch/>
        </p:blipFill>
        <p:spPr>
          <a:xfrm>
            <a:off x="6588224" y="3645024"/>
            <a:ext cx="1955038" cy="93138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p38"/>
          <p:cNvPicPr preferRelativeResize="0"/>
          <p:nvPr/>
        </p:nvPicPr>
        <p:blipFill rotWithShape="1">
          <a:blip r:embed="rId3">
            <a:alphaModFix/>
          </a:blip>
          <a:srcRect b="0" l="0" r="0" t="0"/>
          <a:stretch/>
        </p:blipFill>
        <p:spPr>
          <a:xfrm>
            <a:off x="179512" y="188640"/>
            <a:ext cx="5005272" cy="6408712"/>
          </a:xfrm>
          <a:prstGeom prst="rect">
            <a:avLst/>
          </a:prstGeom>
          <a:noFill/>
          <a:ln>
            <a:noFill/>
          </a:ln>
        </p:spPr>
      </p:pic>
      <p:pic>
        <p:nvPicPr>
          <p:cNvPr id="472" name="Google Shape;472;p38"/>
          <p:cNvPicPr preferRelativeResize="0"/>
          <p:nvPr/>
        </p:nvPicPr>
        <p:blipFill>
          <a:blip r:embed="rId4">
            <a:alphaModFix/>
          </a:blip>
          <a:stretch>
            <a:fillRect/>
          </a:stretch>
        </p:blipFill>
        <p:spPr>
          <a:xfrm>
            <a:off x="4716625" y="896150"/>
            <a:ext cx="4216675" cy="27828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id="478" name="Google Shape;478;g1ba6a8b8139_0_8"/>
          <p:cNvPicPr preferRelativeResize="0"/>
          <p:nvPr/>
        </p:nvPicPr>
        <p:blipFill>
          <a:blip r:embed="rId3">
            <a:alphaModFix/>
          </a:blip>
          <a:stretch>
            <a:fillRect/>
          </a:stretch>
        </p:blipFill>
        <p:spPr>
          <a:xfrm>
            <a:off x="307425" y="696025"/>
            <a:ext cx="7533226" cy="56499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g1ba9383082c_0_0"/>
          <p:cNvSpPr txBox="1"/>
          <p:nvPr/>
        </p:nvSpPr>
        <p:spPr>
          <a:xfrm>
            <a:off x="1555850" y="1607025"/>
            <a:ext cx="589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Trebuchet MS"/>
              <a:ea typeface="Trebuchet MS"/>
              <a:cs typeface="Trebuchet MS"/>
              <a:sym typeface="Trebuchet MS"/>
            </a:endParaRPr>
          </a:p>
        </p:txBody>
      </p:sp>
      <p:sp>
        <p:nvSpPr>
          <p:cNvPr id="485" name="Google Shape;485;g1ba9383082c_0_0"/>
          <p:cNvSpPr txBox="1"/>
          <p:nvPr/>
        </p:nvSpPr>
        <p:spPr>
          <a:xfrm>
            <a:off x="532275" y="1422775"/>
            <a:ext cx="7165200" cy="338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IT" sz="2000">
                <a:solidFill>
                  <a:srgbClr val="0000FF"/>
                </a:solidFill>
                <a:latin typeface="Trebuchet MS"/>
                <a:ea typeface="Trebuchet MS"/>
                <a:cs typeface="Trebuchet MS"/>
                <a:sym typeface="Trebuchet MS"/>
              </a:rPr>
              <a:t>PER TUTTE LE INFORMAZIONI :</a:t>
            </a:r>
            <a:endParaRPr b="1" sz="2000">
              <a:solidFill>
                <a:srgbClr val="0000FF"/>
              </a:solidFill>
              <a:latin typeface="Trebuchet MS"/>
              <a:ea typeface="Trebuchet MS"/>
              <a:cs typeface="Trebuchet MS"/>
              <a:sym typeface="Trebuchet MS"/>
            </a:endParaRPr>
          </a:p>
          <a:p>
            <a:pPr indent="0" lvl="0" marL="0" rtl="0" algn="l">
              <a:spcBef>
                <a:spcPts val="0"/>
              </a:spcBef>
              <a:spcAft>
                <a:spcPts val="0"/>
              </a:spcAft>
              <a:buNone/>
            </a:pPr>
            <a:r>
              <a:t/>
            </a:r>
            <a:endParaRPr>
              <a:latin typeface="Trebuchet MS"/>
              <a:ea typeface="Trebuchet MS"/>
              <a:cs typeface="Trebuchet MS"/>
              <a:sym typeface="Trebuchet MS"/>
            </a:endParaRPr>
          </a:p>
          <a:p>
            <a:pPr indent="0" lvl="0" marL="0" rtl="0" algn="l">
              <a:spcBef>
                <a:spcPts val="0"/>
              </a:spcBef>
              <a:spcAft>
                <a:spcPts val="0"/>
              </a:spcAft>
              <a:buNone/>
            </a:pPr>
            <a:r>
              <a:t/>
            </a:r>
            <a:endParaRPr>
              <a:latin typeface="Trebuchet MS"/>
              <a:ea typeface="Trebuchet MS"/>
              <a:cs typeface="Trebuchet MS"/>
              <a:sym typeface="Trebuchet MS"/>
            </a:endParaRPr>
          </a:p>
          <a:p>
            <a:pPr indent="0" lvl="0" marL="457200" rtl="0" algn="l">
              <a:spcBef>
                <a:spcPts val="0"/>
              </a:spcBef>
              <a:spcAft>
                <a:spcPts val="0"/>
              </a:spcAft>
              <a:buNone/>
            </a:pPr>
            <a:r>
              <a:rPr lang="it-IT" sz="1600" u="sng">
                <a:solidFill>
                  <a:schemeClr val="hlink"/>
                </a:solidFill>
                <a:latin typeface="Trebuchet MS"/>
                <a:ea typeface="Trebuchet MS"/>
                <a:cs typeface="Trebuchet MS"/>
                <a:sym typeface="Trebuchet MS"/>
                <a:hlinkClick r:id="rId3"/>
              </a:rPr>
              <a:t>WWW.ICALZANOLOMBARDO.EDU.IT</a:t>
            </a:r>
            <a:r>
              <a:rPr lang="it-IT" sz="1600">
                <a:latin typeface="Trebuchet MS"/>
                <a:ea typeface="Trebuchet MS"/>
                <a:cs typeface="Trebuchet MS"/>
                <a:sym typeface="Trebuchet MS"/>
              </a:rPr>
              <a:t> </a:t>
            </a:r>
            <a:endParaRPr sz="1600">
              <a:latin typeface="Trebuchet MS"/>
              <a:ea typeface="Trebuchet MS"/>
              <a:cs typeface="Trebuchet MS"/>
              <a:sym typeface="Trebuchet MS"/>
            </a:endParaRPr>
          </a:p>
          <a:p>
            <a:pPr indent="0" lvl="0" marL="457200" rtl="0" algn="l">
              <a:spcBef>
                <a:spcPts val="0"/>
              </a:spcBef>
              <a:spcAft>
                <a:spcPts val="0"/>
              </a:spcAft>
              <a:buNone/>
            </a:pPr>
            <a:r>
              <a:t/>
            </a:r>
            <a:endParaRPr>
              <a:latin typeface="Trebuchet MS"/>
              <a:ea typeface="Trebuchet MS"/>
              <a:cs typeface="Trebuchet MS"/>
              <a:sym typeface="Trebuchet MS"/>
            </a:endParaRPr>
          </a:p>
          <a:p>
            <a:pPr indent="0" lvl="0" marL="457200" rtl="0" algn="l">
              <a:spcBef>
                <a:spcPts val="0"/>
              </a:spcBef>
              <a:spcAft>
                <a:spcPts val="0"/>
              </a:spcAft>
              <a:buNone/>
            </a:pPr>
            <a:r>
              <a:t/>
            </a:r>
            <a:endParaRPr>
              <a:latin typeface="Trebuchet MS"/>
              <a:ea typeface="Trebuchet MS"/>
              <a:cs typeface="Trebuchet MS"/>
              <a:sym typeface="Trebuchet MS"/>
            </a:endParaRPr>
          </a:p>
          <a:p>
            <a:pPr indent="0" lvl="0" marL="457200" rtl="0" algn="l">
              <a:spcBef>
                <a:spcPts val="0"/>
              </a:spcBef>
              <a:spcAft>
                <a:spcPts val="0"/>
              </a:spcAft>
              <a:buNone/>
            </a:pPr>
            <a:r>
              <a:rPr lang="it-IT">
                <a:latin typeface="Trebuchet MS"/>
                <a:ea typeface="Trebuchet MS"/>
                <a:cs typeface="Trebuchet MS"/>
                <a:sym typeface="Trebuchet MS"/>
              </a:rPr>
              <a:t>         </a:t>
            </a:r>
            <a:r>
              <a:rPr lang="it-IT" sz="1600" u="sng">
                <a:solidFill>
                  <a:schemeClr val="hlink"/>
                </a:solidFill>
                <a:latin typeface="Trebuchet MS"/>
                <a:ea typeface="Trebuchet MS"/>
                <a:cs typeface="Trebuchet MS"/>
                <a:sym typeface="Trebuchet MS"/>
                <a:hlinkClick r:id="rId4"/>
              </a:rPr>
              <a:t>UFFICIODIDATTICA@ICALZANOLOMBARDO.IT</a:t>
            </a:r>
            <a:r>
              <a:rPr lang="it-IT" sz="1600">
                <a:latin typeface="Trebuchet MS"/>
                <a:ea typeface="Trebuchet MS"/>
                <a:cs typeface="Trebuchet MS"/>
                <a:sym typeface="Trebuchet MS"/>
              </a:rPr>
              <a:t> </a:t>
            </a:r>
            <a:endParaRPr sz="1600">
              <a:latin typeface="Trebuchet MS"/>
              <a:ea typeface="Trebuchet MS"/>
              <a:cs typeface="Trebuchet MS"/>
              <a:sym typeface="Trebuchet MS"/>
            </a:endParaRPr>
          </a:p>
          <a:p>
            <a:pPr indent="0" lvl="0" marL="457200" rtl="0" algn="l">
              <a:spcBef>
                <a:spcPts val="0"/>
              </a:spcBef>
              <a:spcAft>
                <a:spcPts val="0"/>
              </a:spcAft>
              <a:buNone/>
            </a:pPr>
            <a:r>
              <a:t/>
            </a:r>
            <a:endParaRPr>
              <a:latin typeface="Trebuchet MS"/>
              <a:ea typeface="Trebuchet MS"/>
              <a:cs typeface="Trebuchet MS"/>
              <a:sym typeface="Trebuchet MS"/>
            </a:endParaRPr>
          </a:p>
          <a:p>
            <a:pPr indent="0" lvl="0" marL="457200" rtl="0" algn="l">
              <a:spcBef>
                <a:spcPts val="0"/>
              </a:spcBef>
              <a:spcAft>
                <a:spcPts val="0"/>
              </a:spcAft>
              <a:buNone/>
            </a:pPr>
            <a:r>
              <a:t/>
            </a:r>
            <a:endParaRPr>
              <a:latin typeface="Trebuchet MS"/>
              <a:ea typeface="Trebuchet MS"/>
              <a:cs typeface="Trebuchet MS"/>
              <a:sym typeface="Trebuchet MS"/>
            </a:endParaRPr>
          </a:p>
          <a:p>
            <a:pPr indent="0" lvl="0" marL="457200" rtl="0" algn="l">
              <a:spcBef>
                <a:spcPts val="0"/>
              </a:spcBef>
              <a:spcAft>
                <a:spcPts val="0"/>
              </a:spcAft>
              <a:buNone/>
            </a:pPr>
            <a:r>
              <a:rPr lang="it-IT">
                <a:latin typeface="Trebuchet MS"/>
                <a:ea typeface="Trebuchet MS"/>
                <a:cs typeface="Trebuchet MS"/>
                <a:sym typeface="Trebuchet MS"/>
              </a:rPr>
              <a:t>                 </a:t>
            </a:r>
            <a:r>
              <a:rPr lang="it-IT" sz="1600" u="sng">
                <a:solidFill>
                  <a:schemeClr val="hlink"/>
                </a:solidFill>
                <a:latin typeface="Trebuchet MS"/>
                <a:ea typeface="Trebuchet MS"/>
                <a:cs typeface="Trebuchet MS"/>
                <a:sym typeface="Trebuchet MS"/>
                <a:hlinkClick r:id="rId5"/>
              </a:rPr>
              <a:t>COORDINATRICE.INFANZIA.PRIMARIA@ICALZANOLOMBARDO.IT</a:t>
            </a:r>
            <a:endParaRPr sz="1600">
              <a:latin typeface="Trebuchet MS"/>
              <a:ea typeface="Trebuchet MS"/>
              <a:cs typeface="Trebuchet MS"/>
              <a:sym typeface="Trebuchet MS"/>
            </a:endParaRPr>
          </a:p>
          <a:p>
            <a:pPr indent="0" lvl="0" marL="457200" rtl="0" algn="l">
              <a:spcBef>
                <a:spcPts val="0"/>
              </a:spcBef>
              <a:spcAft>
                <a:spcPts val="0"/>
              </a:spcAft>
              <a:buNone/>
            </a:pPr>
            <a:r>
              <a:t/>
            </a:r>
            <a:endParaRPr>
              <a:latin typeface="Trebuchet MS"/>
              <a:ea typeface="Trebuchet MS"/>
              <a:cs typeface="Trebuchet MS"/>
              <a:sym typeface="Trebuchet MS"/>
            </a:endParaRPr>
          </a:p>
          <a:p>
            <a:pPr indent="0" lvl="0" marL="0" rtl="0" algn="l">
              <a:spcBef>
                <a:spcPts val="0"/>
              </a:spcBef>
              <a:spcAft>
                <a:spcPts val="0"/>
              </a:spcAft>
              <a:buNone/>
            </a:pPr>
            <a:r>
              <a:t/>
            </a:r>
            <a:endParaRPr>
              <a:latin typeface="Trebuchet MS"/>
              <a:ea typeface="Trebuchet MS"/>
              <a:cs typeface="Trebuchet MS"/>
              <a:sym typeface="Trebuchet MS"/>
            </a:endParaRPr>
          </a:p>
          <a:p>
            <a:pPr indent="0" lvl="0" marL="0" rtl="0" algn="l">
              <a:spcBef>
                <a:spcPts val="0"/>
              </a:spcBef>
              <a:spcAft>
                <a:spcPts val="0"/>
              </a:spcAft>
              <a:buNone/>
            </a:pPr>
            <a:r>
              <a:t/>
            </a:r>
            <a:endParaRPr>
              <a:latin typeface="Trebuchet MS"/>
              <a:ea typeface="Trebuchet MS"/>
              <a:cs typeface="Trebuchet MS"/>
              <a:sym typeface="Trebuchet MS"/>
            </a:endParaRPr>
          </a:p>
          <a:p>
            <a:pPr indent="0" lvl="0" marL="0" rtl="0" algn="l">
              <a:spcBef>
                <a:spcPts val="0"/>
              </a:spcBef>
              <a:spcAft>
                <a:spcPts val="0"/>
              </a:spcAft>
              <a:buNone/>
            </a:pPr>
            <a:r>
              <a:t/>
            </a:r>
            <a:endParaRPr>
              <a:latin typeface="Trebuchet MS"/>
              <a:ea typeface="Trebuchet MS"/>
              <a:cs typeface="Trebuchet MS"/>
              <a:sym typeface="Trebuchet MS"/>
            </a:endParaRPr>
          </a:p>
        </p:txBody>
      </p:sp>
      <p:sp>
        <p:nvSpPr>
          <p:cNvPr id="486" name="Google Shape;486;g1ba9383082c_0_0"/>
          <p:cNvSpPr txBox="1"/>
          <p:nvPr/>
        </p:nvSpPr>
        <p:spPr>
          <a:xfrm>
            <a:off x="900750" y="4285675"/>
            <a:ext cx="6192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IT" sz="1600"/>
              <a:t>ISTITUTO COMPRENSIVO STATALE di ALZANO LOMBARDO</a:t>
            </a:r>
            <a:endParaRPr b="1" sz="1600"/>
          </a:p>
        </p:txBody>
      </p:sp>
      <p:pic>
        <p:nvPicPr>
          <p:cNvPr id="487" name="Google Shape;487;g1ba9383082c_0_0"/>
          <p:cNvPicPr preferRelativeResize="0"/>
          <p:nvPr/>
        </p:nvPicPr>
        <p:blipFill>
          <a:blip r:embed="rId6">
            <a:alphaModFix/>
          </a:blip>
          <a:stretch>
            <a:fillRect/>
          </a:stretch>
        </p:blipFill>
        <p:spPr>
          <a:xfrm>
            <a:off x="3356675" y="4872100"/>
            <a:ext cx="1280750" cy="12807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92" name="Shape 492"/>
        <p:cNvGrpSpPr/>
        <p:nvPr/>
      </p:nvGrpSpPr>
      <p:grpSpPr>
        <a:xfrm>
          <a:off x="0" y="0"/>
          <a:ext cx="0" cy="0"/>
          <a:chOff x="0" y="0"/>
          <a:chExt cx="0" cy="0"/>
        </a:xfrm>
      </p:grpSpPr>
      <p:sp>
        <p:nvSpPr>
          <p:cNvPr id="493" name="Google Shape;493;g1ba9383082c_0_9"/>
          <p:cNvSpPr txBox="1"/>
          <p:nvPr/>
        </p:nvSpPr>
        <p:spPr>
          <a:xfrm>
            <a:off x="1259000" y="1903875"/>
            <a:ext cx="5916300" cy="198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3900">
                <a:latin typeface="Comic Sans MS"/>
                <a:ea typeface="Comic Sans MS"/>
                <a:cs typeface="Comic Sans MS"/>
                <a:sym typeface="Comic Sans MS"/>
              </a:rPr>
              <a:t>GRAZIE per la vostra partecipazione!</a:t>
            </a:r>
            <a:endParaRPr sz="3900">
              <a:latin typeface="Comic Sans MS"/>
              <a:ea typeface="Comic Sans MS"/>
              <a:cs typeface="Comic Sans MS"/>
              <a:sym typeface="Comic Sans MS"/>
            </a:endParaRPr>
          </a:p>
          <a:p>
            <a:pPr indent="0" lvl="0" marL="0" rtl="0" algn="l">
              <a:spcBef>
                <a:spcPts val="0"/>
              </a:spcBef>
              <a:spcAft>
                <a:spcPts val="0"/>
              </a:spcAft>
              <a:buNone/>
            </a:pPr>
            <a:r>
              <a:rPr lang="it-IT" sz="3900">
                <a:latin typeface="Comic Sans MS"/>
                <a:ea typeface="Comic Sans MS"/>
                <a:cs typeface="Comic Sans MS"/>
                <a:sym typeface="Comic Sans MS"/>
              </a:rPr>
              <a:t>Buone Feste…..</a:t>
            </a:r>
            <a:endParaRPr sz="3900">
              <a:latin typeface="Comic Sans MS"/>
              <a:ea typeface="Comic Sans MS"/>
              <a:cs typeface="Comic Sans MS"/>
              <a:sym typeface="Comic Sans M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5"/>
          <p:cNvSpPr txBox="1"/>
          <p:nvPr/>
        </p:nvSpPr>
        <p:spPr>
          <a:xfrm>
            <a:off x="397674" y="1628800"/>
            <a:ext cx="6696744" cy="5339539"/>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Intercultura è incontro, dialogo e confronto, arricchimento. La scuola riconosce l’identità di ogni cultura, il valore della differenza e il tempo dell’accoglienza, la risorsa dello scambio. La crescita culturale di ciascuno studente e di ciascuna studentessa è una dimensione trasversale ai saperi disciplinari e si basa anche sull’ampliamento di nuove conoscenze linguistiche e di molteplici opportunità relazionali, per questo il nostro Istituto promuove il bilinguismo e le prospettive inclusive con numerosi progetti in ogni ordine scolastico.</a:t>
            </a:r>
            <a:endParaRPr b="0" i="0" sz="1400" u="none" cap="none" strike="noStrike">
              <a:solidFill>
                <a:srgbClr val="000000"/>
              </a:solidFill>
              <a:latin typeface="Arial"/>
              <a:ea typeface="Arial"/>
              <a:cs typeface="Arial"/>
              <a:sym typeface="Arial"/>
            </a:endParaRPr>
          </a:p>
          <a:p>
            <a:pPr indent="0" lvl="0" marL="0" marR="0" rtl="0" algn="l">
              <a:lnSpc>
                <a:spcPct val="107000"/>
              </a:lnSpc>
              <a:spcBef>
                <a:spcPts val="80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La funzione strumentale Intercultura </a:t>
            </a:r>
            <a:r>
              <a:rPr b="0" i="0" lang="it-IT" sz="1800" u="none" cap="none" strike="noStrike">
                <a:solidFill>
                  <a:srgbClr val="000000"/>
                </a:solidFill>
                <a:latin typeface="Trebuchet MS"/>
                <a:ea typeface="Trebuchet MS"/>
                <a:cs typeface="Trebuchet MS"/>
                <a:sym typeface="Trebuchet MS"/>
              </a:rPr>
              <a:t>coordina i numerosi progetti che vengono posti in essere in collaborazione con le preziose risorse del territorio.                                                      Essi vogliono valorizzare percorsi di con-c</a:t>
            </a:r>
            <a:r>
              <a:rPr b="0" i="0" lang="it-IT" sz="1800" u="none" cap="none" strike="noStrike">
                <a:solidFill>
                  <a:schemeClr val="dk1"/>
                </a:solidFill>
                <a:latin typeface="Trebuchet MS"/>
                <a:ea typeface="Trebuchet MS"/>
                <a:cs typeface="Trebuchet MS"/>
                <a:sym typeface="Trebuchet MS"/>
              </a:rPr>
              <a:t>ittadinanza ancorata al contesto nazionale e, insieme, aperta a un mondo sempre più grande, interdipendente, interconnesso.</a:t>
            </a:r>
            <a:endParaRPr b="0" i="0" sz="1200" u="none" cap="none" strike="noStrike">
              <a:solidFill>
                <a:schemeClr val="dk1"/>
              </a:solidFill>
              <a:latin typeface="Cambria"/>
              <a:ea typeface="Cambria"/>
              <a:cs typeface="Cambria"/>
              <a:sym typeface="Cambria"/>
            </a:endParaRPr>
          </a:p>
          <a:p>
            <a:pPr indent="0" lvl="0" marL="0" marR="0" rtl="0" algn="just">
              <a:lnSpc>
                <a:spcPct val="107000"/>
              </a:lnSpc>
              <a:spcBef>
                <a:spcPts val="800"/>
              </a:spcBef>
              <a:spcAft>
                <a:spcPts val="0"/>
              </a:spcAft>
              <a:buClr>
                <a:srgbClr val="000000"/>
              </a:buClr>
              <a:buSzPts val="1200"/>
              <a:buFont typeface="Arial"/>
              <a:buNone/>
            </a:pPr>
            <a:r>
              <a:t/>
            </a:r>
            <a:endParaRPr b="0" i="0" sz="1200" u="none" cap="none" strike="noStrike">
              <a:solidFill>
                <a:schemeClr val="dk1"/>
              </a:solidFill>
              <a:latin typeface="Cambria"/>
              <a:ea typeface="Cambria"/>
              <a:cs typeface="Cambria"/>
              <a:sym typeface="Cambria"/>
            </a:endParaRPr>
          </a:p>
        </p:txBody>
      </p:sp>
      <p:sp>
        <p:nvSpPr>
          <p:cNvPr id="175" name="Google Shape;175;p5"/>
          <p:cNvSpPr txBox="1"/>
          <p:nvPr/>
        </p:nvSpPr>
        <p:spPr>
          <a:xfrm>
            <a:off x="323528" y="332656"/>
            <a:ext cx="6768752" cy="461665"/>
          </a:xfrm>
          <a:prstGeom prst="rect">
            <a:avLst/>
          </a:prstGeom>
          <a:gradFill>
            <a:gsLst>
              <a:gs pos="0">
                <a:srgbClr val="F4F7FB"/>
              </a:gs>
              <a:gs pos="74000">
                <a:srgbClr val="ABB8DB"/>
              </a:gs>
              <a:gs pos="83000">
                <a:srgbClr val="ABB8DB"/>
              </a:gs>
              <a:gs pos="100000">
                <a:srgbClr val="C7CFE6"/>
              </a:gs>
            </a:gsLst>
            <a:lin ang="5400000" scaled="0"/>
          </a:gra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it-IT" sz="2400" u="none" cap="none" strike="noStrike">
                <a:solidFill>
                  <a:srgbClr val="224F76"/>
                </a:solidFill>
                <a:latin typeface="Trebuchet MS"/>
                <a:ea typeface="Trebuchet MS"/>
                <a:cs typeface="Trebuchet MS"/>
                <a:sym typeface="Trebuchet MS"/>
              </a:rPr>
              <a:t>SCUOLA INTERCULTURALE  </a:t>
            </a:r>
            <a:endParaRPr b="1" i="1" sz="2400" u="none" cap="none" strike="noStrike">
              <a:solidFill>
                <a:srgbClr val="224F76"/>
              </a:solidFill>
              <a:latin typeface="Trebuchet MS"/>
              <a:ea typeface="Trebuchet MS"/>
              <a:cs typeface="Trebuchet MS"/>
              <a:sym typeface="Trebuchet MS"/>
            </a:endParaRPr>
          </a:p>
        </p:txBody>
      </p:sp>
      <p:pic>
        <p:nvPicPr>
          <p:cNvPr id="176" name="Google Shape;176;p5">
            <a:hlinkClick action="ppaction://hlinksldjump" r:id="rId3"/>
          </p:cNvPr>
          <p:cNvPicPr preferRelativeResize="0"/>
          <p:nvPr/>
        </p:nvPicPr>
        <p:blipFill rotWithShape="1">
          <a:blip r:embed="rId4">
            <a:alphaModFix/>
          </a:blip>
          <a:srcRect b="0" l="0" r="0" t="0"/>
          <a:stretch/>
        </p:blipFill>
        <p:spPr>
          <a:xfrm>
            <a:off x="8100392" y="6259514"/>
            <a:ext cx="377985" cy="207282"/>
          </a:xfrm>
          <a:prstGeom prst="rect">
            <a:avLst/>
          </a:prstGeom>
          <a:noFill/>
          <a:ln>
            <a:noFill/>
          </a:ln>
        </p:spPr>
      </p:pic>
      <p:pic>
        <p:nvPicPr>
          <p:cNvPr descr="C:\Users\danie\Downloads\flags-691691_640.jpg" id="177" name="Google Shape;177;p5"/>
          <p:cNvPicPr preferRelativeResize="0"/>
          <p:nvPr/>
        </p:nvPicPr>
        <p:blipFill rotWithShape="1">
          <a:blip r:embed="rId5">
            <a:alphaModFix/>
          </a:blip>
          <a:srcRect b="0" l="0" r="0" t="0"/>
          <a:stretch/>
        </p:blipFill>
        <p:spPr>
          <a:xfrm>
            <a:off x="6335127" y="215905"/>
            <a:ext cx="2520280" cy="1412895"/>
          </a:xfrm>
          <a:prstGeom prst="rect">
            <a:avLst/>
          </a:prstGeom>
          <a:noFill/>
          <a:ln>
            <a:noFill/>
          </a:ln>
        </p:spPr>
      </p:pic>
      <p:sp>
        <p:nvSpPr>
          <p:cNvPr id="178" name="Google Shape;178;p5">
            <a:hlinkClick action="ppaction://hlinksldjump" r:id="rId6"/>
          </p:cNvPr>
          <p:cNvSpPr/>
          <p:nvPr/>
        </p:nvSpPr>
        <p:spPr>
          <a:xfrm>
            <a:off x="8100392" y="6525344"/>
            <a:ext cx="377985" cy="216024"/>
          </a:xfrm>
          <a:prstGeom prst="rightArrow">
            <a:avLst>
              <a:gd fmla="val 50000" name="adj1"/>
              <a:gd fmla="val 50000" name="adj2"/>
            </a:avLst>
          </a:prstGeom>
          <a:solidFill>
            <a:schemeClr val="accent1"/>
          </a:solidFill>
          <a:ln cap="flat" cmpd="sng" w="12700">
            <a:solidFill>
              <a:srgbClr val="364A7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6"/>
          <p:cNvPicPr preferRelativeResize="0"/>
          <p:nvPr/>
        </p:nvPicPr>
        <p:blipFill rotWithShape="1">
          <a:blip r:embed="rId3">
            <a:alphaModFix/>
          </a:blip>
          <a:srcRect b="0" l="0" r="1666" t="27557"/>
          <a:stretch/>
        </p:blipFill>
        <p:spPr>
          <a:xfrm>
            <a:off x="1763688" y="2252874"/>
            <a:ext cx="5446946" cy="2184238"/>
          </a:xfrm>
          <a:prstGeom prst="rect">
            <a:avLst/>
          </a:prstGeom>
          <a:noFill/>
          <a:ln>
            <a:noFill/>
          </a:ln>
        </p:spPr>
      </p:pic>
      <p:sp>
        <p:nvSpPr>
          <p:cNvPr id="184" name="Google Shape;184;p6"/>
          <p:cNvSpPr txBox="1"/>
          <p:nvPr/>
        </p:nvSpPr>
        <p:spPr>
          <a:xfrm>
            <a:off x="375719" y="4437112"/>
            <a:ext cx="6788569" cy="175432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Al fine di rispettare quest’approccio e realizzare percorsi adeguati, i docenti, in un clima di collaborazione e di condivisione, programmano esperienze e attività. Le proposte didattiche si attivano rispettando raccordi di tipo orizzontale (classi appartenenti allo stesso anno) e verticale (dall’infanzia alla primaria e dalla primaria alla secondaria).</a:t>
            </a:r>
            <a:endParaRPr b="0" i="0" sz="1800" u="none" cap="none" strike="noStrike">
              <a:solidFill>
                <a:schemeClr val="dk1"/>
              </a:solidFill>
              <a:latin typeface="Cambria"/>
              <a:ea typeface="Cambria"/>
              <a:cs typeface="Cambria"/>
              <a:sym typeface="Cambria"/>
            </a:endParaRPr>
          </a:p>
        </p:txBody>
      </p:sp>
      <p:sp>
        <p:nvSpPr>
          <p:cNvPr id="185" name="Google Shape;185;p6"/>
          <p:cNvSpPr txBox="1"/>
          <p:nvPr/>
        </p:nvSpPr>
        <p:spPr>
          <a:xfrm>
            <a:off x="107504" y="843257"/>
            <a:ext cx="7560840" cy="1277786"/>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1800"/>
              <a:buFont typeface="Arial"/>
              <a:buNone/>
            </a:pPr>
            <a:r>
              <a:rPr b="0" i="0" lang="it-IT" sz="1800" u="none" cap="none" strike="noStrike">
                <a:solidFill>
                  <a:srgbClr val="000000"/>
                </a:solidFill>
                <a:latin typeface="Trebuchet MS"/>
                <a:ea typeface="Trebuchet MS"/>
                <a:cs typeface="Trebuchet MS"/>
                <a:sym typeface="Trebuchet MS"/>
              </a:rPr>
              <a:t>Gli </a:t>
            </a:r>
            <a:r>
              <a:rPr b="1" i="0" lang="it-IT" sz="1800" u="none" cap="none" strike="noStrike">
                <a:solidFill>
                  <a:srgbClr val="000000"/>
                </a:solidFill>
                <a:latin typeface="Trebuchet MS"/>
                <a:ea typeface="Trebuchet MS"/>
                <a:cs typeface="Trebuchet MS"/>
                <a:sym typeface="Trebuchet MS"/>
              </a:rPr>
              <a:t>allievi competenti </a:t>
            </a:r>
            <a:r>
              <a:rPr b="0" i="0" lang="it-IT" sz="1800" u="none" cap="none" strike="noStrike">
                <a:solidFill>
                  <a:srgbClr val="000000"/>
                </a:solidFill>
                <a:latin typeface="Trebuchet MS"/>
                <a:ea typeface="Trebuchet MS"/>
                <a:cs typeface="Trebuchet MS"/>
                <a:sym typeface="Trebuchet MS"/>
              </a:rPr>
              <a:t>sono in grado di:                                     mobilitare conoscenze, abilità e risorse personali per risolvere problemi;                                                                                   assumere compiti e portarli a termine in un contesto sociale.</a:t>
            </a:r>
            <a:endParaRPr b="0" i="0" sz="1400" u="none" cap="none" strike="noStrike">
              <a:solidFill>
                <a:srgbClr val="000000"/>
              </a:solidFill>
              <a:latin typeface="Arial"/>
              <a:ea typeface="Arial"/>
              <a:cs typeface="Arial"/>
              <a:sym typeface="Arial"/>
            </a:endParaRPr>
          </a:p>
        </p:txBody>
      </p:sp>
      <p:sp>
        <p:nvSpPr>
          <p:cNvPr id="186" name="Google Shape;186;p6"/>
          <p:cNvSpPr txBox="1"/>
          <p:nvPr/>
        </p:nvSpPr>
        <p:spPr>
          <a:xfrm>
            <a:off x="395536" y="331932"/>
            <a:ext cx="5624611" cy="461665"/>
          </a:xfrm>
          <a:prstGeom prst="rect">
            <a:avLst/>
          </a:prstGeom>
          <a:gradFill>
            <a:gsLst>
              <a:gs pos="0">
                <a:srgbClr val="F4F7FB"/>
              </a:gs>
              <a:gs pos="74000">
                <a:srgbClr val="ABB8DB"/>
              </a:gs>
              <a:gs pos="83000">
                <a:srgbClr val="ABB8DB"/>
              </a:gs>
              <a:gs pos="100000">
                <a:srgbClr val="C7CFE6"/>
              </a:gs>
            </a:gsLst>
            <a:lin ang="5400000" scaled="0"/>
          </a:gra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it-IT" sz="2400" u="none" cap="none" strike="noStrike">
                <a:solidFill>
                  <a:srgbClr val="224F76"/>
                </a:solidFill>
                <a:latin typeface="Trebuchet MS"/>
                <a:ea typeface="Trebuchet MS"/>
                <a:cs typeface="Trebuchet MS"/>
                <a:sym typeface="Trebuchet MS"/>
              </a:rPr>
              <a:t>PROGRAMMARE PER COMPETENZE</a:t>
            </a:r>
            <a:endParaRPr b="1" i="1" sz="2400" u="none" cap="none" strike="noStrike">
              <a:solidFill>
                <a:srgbClr val="224F76"/>
              </a:solidFill>
              <a:latin typeface="Trebuchet MS"/>
              <a:ea typeface="Trebuchet MS"/>
              <a:cs typeface="Trebuchet MS"/>
              <a:sym typeface="Trebuchet MS"/>
            </a:endParaRPr>
          </a:p>
        </p:txBody>
      </p:sp>
      <p:pic>
        <p:nvPicPr>
          <p:cNvPr id="187" name="Google Shape;187;p6">
            <a:hlinkClick action="ppaction://hlinksldjump" r:id="rId4"/>
          </p:cNvPr>
          <p:cNvPicPr preferRelativeResize="0"/>
          <p:nvPr/>
        </p:nvPicPr>
        <p:blipFill rotWithShape="1">
          <a:blip r:embed="rId5">
            <a:alphaModFix/>
          </a:blip>
          <a:srcRect b="0" l="0" r="0" t="0"/>
          <a:stretch/>
        </p:blipFill>
        <p:spPr>
          <a:xfrm>
            <a:off x="8388424" y="6309320"/>
            <a:ext cx="377985" cy="20728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grpSp>
        <p:nvGrpSpPr>
          <p:cNvPr id="192" name="Google Shape;192;p7"/>
          <p:cNvGrpSpPr/>
          <p:nvPr/>
        </p:nvGrpSpPr>
        <p:grpSpPr>
          <a:xfrm>
            <a:off x="400986" y="1555139"/>
            <a:ext cx="8053994" cy="2701483"/>
            <a:chOff x="5450" y="1385562"/>
            <a:chExt cx="8053994" cy="2701483"/>
          </a:xfrm>
        </p:grpSpPr>
        <p:sp>
          <p:nvSpPr>
            <p:cNvPr id="193" name="Google Shape;193;p7"/>
            <p:cNvSpPr/>
            <p:nvPr/>
          </p:nvSpPr>
          <p:spPr>
            <a:xfrm>
              <a:off x="5450" y="1385562"/>
              <a:ext cx="2354306" cy="1757440"/>
            </a:xfrm>
            <a:prstGeom prst="round2SameRect">
              <a:avLst>
                <a:gd fmla="val 8000" name="adj1"/>
                <a:gd fmla="val 0" name="adj2"/>
              </a:avLst>
            </a:prstGeom>
            <a:solidFill>
              <a:schemeClr val="lt1">
                <a:alpha val="89411"/>
              </a:scheme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7"/>
            <p:cNvSpPr txBox="1"/>
            <p:nvPr/>
          </p:nvSpPr>
          <p:spPr>
            <a:xfrm>
              <a:off x="46629" y="1426741"/>
              <a:ext cx="2271948" cy="1716261"/>
            </a:xfrm>
            <a:prstGeom prst="rect">
              <a:avLst/>
            </a:prstGeom>
            <a:noFill/>
            <a:ln>
              <a:noFill/>
            </a:ln>
          </p:spPr>
          <p:txBody>
            <a:bodyPr anchorCtr="0" anchor="t" bIns="16500" lIns="16500" spcFirstLastPara="1" rIns="16500" wrap="square" tIns="49525">
              <a:noAutofit/>
            </a:bodyPr>
            <a:lstStyle/>
            <a:p>
              <a:pPr indent="-114300" lvl="1" marL="114300" marR="0" rtl="0" algn="l">
                <a:lnSpc>
                  <a:spcPct val="90000"/>
                </a:lnSpc>
                <a:spcBef>
                  <a:spcPts val="0"/>
                </a:spcBef>
                <a:spcAft>
                  <a:spcPts val="0"/>
                </a:spcAft>
                <a:buClr>
                  <a:schemeClr val="dk1"/>
                </a:buClr>
                <a:buSzPts val="1300"/>
                <a:buFont typeface="Trebuchet MS"/>
                <a:buChar char="•"/>
              </a:pPr>
              <a:r>
                <a:rPr b="0" i="0" lang="it-IT" sz="1300" u="none" cap="none" strike="noStrike">
                  <a:solidFill>
                    <a:schemeClr val="dk1"/>
                  </a:solidFill>
                  <a:latin typeface="Trebuchet MS"/>
                  <a:ea typeface="Trebuchet MS"/>
                  <a:cs typeface="Trebuchet MS"/>
                  <a:sym typeface="Trebuchet MS"/>
                </a:rPr>
                <a:t>I discorsi  e le  parole</a:t>
              </a:r>
              <a:endParaRPr b="0" i="0" sz="1300" u="none" cap="none" strike="noStrike">
                <a:solidFill>
                  <a:schemeClr val="dk1"/>
                </a:solidFill>
                <a:latin typeface="Trebuchet MS"/>
                <a:ea typeface="Trebuchet MS"/>
                <a:cs typeface="Trebuchet MS"/>
                <a:sym typeface="Trebuchet MS"/>
              </a:endParaRPr>
            </a:p>
            <a:p>
              <a:pPr indent="-114300" lvl="1" marL="114300" marR="0" rtl="0" algn="l">
                <a:lnSpc>
                  <a:spcPct val="90000"/>
                </a:lnSpc>
                <a:spcBef>
                  <a:spcPts val="195"/>
                </a:spcBef>
                <a:spcAft>
                  <a:spcPts val="0"/>
                </a:spcAft>
                <a:buClr>
                  <a:schemeClr val="dk1"/>
                </a:buClr>
                <a:buSzPts val="1300"/>
                <a:buFont typeface="Trebuchet MS"/>
                <a:buChar char="•"/>
              </a:pPr>
              <a:r>
                <a:rPr b="0" i="0" lang="it-IT" sz="1300" u="none" cap="none" strike="noStrike">
                  <a:solidFill>
                    <a:schemeClr val="dk1"/>
                  </a:solidFill>
                  <a:latin typeface="Trebuchet MS"/>
                  <a:ea typeface="Trebuchet MS"/>
                  <a:cs typeface="Trebuchet MS"/>
                  <a:sym typeface="Trebuchet MS"/>
                </a:rPr>
                <a:t>La conoscenza del mondo</a:t>
              </a:r>
              <a:endParaRPr b="0" i="0" sz="1300" u="none" cap="none" strike="noStrike">
                <a:solidFill>
                  <a:schemeClr val="dk1"/>
                </a:solidFill>
                <a:latin typeface="Trebuchet MS"/>
                <a:ea typeface="Trebuchet MS"/>
                <a:cs typeface="Trebuchet MS"/>
                <a:sym typeface="Trebuchet MS"/>
              </a:endParaRPr>
            </a:p>
            <a:p>
              <a:pPr indent="-114300" lvl="1" marL="114300" marR="0" rtl="0" algn="l">
                <a:lnSpc>
                  <a:spcPct val="90000"/>
                </a:lnSpc>
                <a:spcBef>
                  <a:spcPts val="195"/>
                </a:spcBef>
                <a:spcAft>
                  <a:spcPts val="0"/>
                </a:spcAft>
                <a:buClr>
                  <a:schemeClr val="dk1"/>
                </a:buClr>
                <a:buSzPts val="1300"/>
                <a:buFont typeface="Trebuchet MS"/>
                <a:buChar char="•"/>
              </a:pPr>
              <a:r>
                <a:rPr b="0" i="0" lang="it-IT" sz="1300" u="none" cap="none" strike="noStrike">
                  <a:solidFill>
                    <a:schemeClr val="dk1"/>
                  </a:solidFill>
                  <a:latin typeface="Trebuchet MS"/>
                  <a:ea typeface="Trebuchet MS"/>
                  <a:cs typeface="Trebuchet MS"/>
                  <a:sym typeface="Trebuchet MS"/>
                </a:rPr>
                <a:t>Il sé e l’altro</a:t>
              </a:r>
              <a:endParaRPr b="0" i="0" sz="1300" u="none" cap="none" strike="noStrike">
                <a:solidFill>
                  <a:schemeClr val="dk1"/>
                </a:solidFill>
                <a:latin typeface="Trebuchet MS"/>
                <a:ea typeface="Trebuchet MS"/>
                <a:cs typeface="Trebuchet MS"/>
                <a:sym typeface="Trebuchet MS"/>
              </a:endParaRPr>
            </a:p>
            <a:p>
              <a:pPr indent="-114300" lvl="1" marL="114300" marR="0" rtl="0" algn="l">
                <a:lnSpc>
                  <a:spcPct val="90000"/>
                </a:lnSpc>
                <a:spcBef>
                  <a:spcPts val="195"/>
                </a:spcBef>
                <a:spcAft>
                  <a:spcPts val="0"/>
                </a:spcAft>
                <a:buClr>
                  <a:schemeClr val="dk1"/>
                </a:buClr>
                <a:buSzPts val="1300"/>
                <a:buFont typeface="Trebuchet MS"/>
                <a:buChar char="•"/>
              </a:pPr>
              <a:r>
                <a:rPr b="0" i="0" lang="it-IT" sz="1300" u="none" cap="none" strike="noStrike">
                  <a:solidFill>
                    <a:schemeClr val="dk1"/>
                  </a:solidFill>
                  <a:latin typeface="Trebuchet MS"/>
                  <a:ea typeface="Trebuchet MS"/>
                  <a:cs typeface="Trebuchet MS"/>
                  <a:sym typeface="Trebuchet MS"/>
                </a:rPr>
                <a:t>Corpo e movimento</a:t>
              </a:r>
              <a:endParaRPr b="0" i="0" sz="1300" u="none" cap="none" strike="noStrike">
                <a:solidFill>
                  <a:schemeClr val="dk1"/>
                </a:solidFill>
                <a:latin typeface="Trebuchet MS"/>
                <a:ea typeface="Trebuchet MS"/>
                <a:cs typeface="Trebuchet MS"/>
                <a:sym typeface="Trebuchet MS"/>
              </a:endParaRPr>
            </a:p>
            <a:p>
              <a:pPr indent="-114300" lvl="1" marL="114300" marR="0" rtl="0" algn="l">
                <a:lnSpc>
                  <a:spcPct val="90000"/>
                </a:lnSpc>
                <a:spcBef>
                  <a:spcPts val="195"/>
                </a:spcBef>
                <a:spcAft>
                  <a:spcPts val="0"/>
                </a:spcAft>
                <a:buClr>
                  <a:schemeClr val="dk1"/>
                </a:buClr>
                <a:buSzPts val="1300"/>
                <a:buFont typeface="Trebuchet MS"/>
                <a:buChar char="•"/>
              </a:pPr>
              <a:r>
                <a:rPr b="0" i="0" lang="it-IT" sz="1300" u="none" cap="none" strike="noStrike">
                  <a:solidFill>
                    <a:schemeClr val="dk1"/>
                  </a:solidFill>
                  <a:latin typeface="Trebuchet MS"/>
                  <a:ea typeface="Trebuchet MS"/>
                  <a:cs typeface="Trebuchet MS"/>
                  <a:sym typeface="Trebuchet MS"/>
                </a:rPr>
                <a:t>Immagini, suoni, colori</a:t>
              </a:r>
              <a:endParaRPr b="0" i="0" sz="1300" u="none" cap="none" strike="noStrike">
                <a:solidFill>
                  <a:schemeClr val="dk1"/>
                </a:solidFill>
                <a:latin typeface="Trebuchet MS"/>
                <a:ea typeface="Trebuchet MS"/>
                <a:cs typeface="Trebuchet MS"/>
                <a:sym typeface="Trebuchet MS"/>
              </a:endParaRPr>
            </a:p>
          </p:txBody>
        </p:sp>
        <p:sp>
          <p:nvSpPr>
            <p:cNvPr id="195" name="Google Shape;195;p7"/>
            <p:cNvSpPr/>
            <p:nvPr/>
          </p:nvSpPr>
          <p:spPr>
            <a:xfrm>
              <a:off x="5450" y="3143002"/>
              <a:ext cx="2354306" cy="755699"/>
            </a:xfrm>
            <a:prstGeom prst="rect">
              <a:avLst/>
            </a:prstGeom>
            <a:gradFill>
              <a:gsLst>
                <a:gs pos="0">
                  <a:srgbClr val="F0F3FC"/>
                </a:gs>
                <a:gs pos="34000">
                  <a:srgbClr val="EBEEFA"/>
                </a:gs>
                <a:gs pos="100000">
                  <a:srgbClr val="9DADE3"/>
                </a:gs>
              </a:gsLst>
              <a:path path="circle">
                <a:fillToRect b="50%" l="50%" r="50%" t="50%"/>
              </a:path>
              <a:tileRect/>
            </a:gradFill>
            <a:ln cap="flat" cmpd="sng" w="9525">
              <a:solidFill>
                <a:schemeClr val="accent1"/>
              </a:solidFill>
              <a:prstDash val="solid"/>
              <a:round/>
              <a:headEnd len="sm" w="sm" type="none"/>
              <a:tailEnd len="sm" w="sm" type="none"/>
            </a:ln>
            <a:effectLst>
              <a:outerShdw blurRad="63500" rotWithShape="0" algn="t" dir="14700000" dist="2540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7"/>
            <p:cNvSpPr txBox="1"/>
            <p:nvPr/>
          </p:nvSpPr>
          <p:spPr>
            <a:xfrm>
              <a:off x="5450" y="3143002"/>
              <a:ext cx="1657962" cy="755699"/>
            </a:xfrm>
            <a:prstGeom prst="rect">
              <a:avLst/>
            </a:prstGeom>
            <a:noFill/>
            <a:ln>
              <a:noFill/>
            </a:ln>
          </p:spPr>
          <p:txBody>
            <a:bodyPr anchorCtr="0" anchor="ctr" bIns="0" lIns="53325" spcFirstLastPara="1" rIns="17775" wrap="square" tIns="0">
              <a:noAutofit/>
            </a:bodyPr>
            <a:lstStyle/>
            <a:p>
              <a:pPr indent="0" lvl="0" marL="0" marR="0" rtl="0" algn="l">
                <a:lnSpc>
                  <a:spcPct val="90000"/>
                </a:lnSpc>
                <a:spcBef>
                  <a:spcPts val="0"/>
                </a:spcBef>
                <a:spcAft>
                  <a:spcPts val="0"/>
                </a:spcAft>
                <a:buClr>
                  <a:srgbClr val="000000"/>
                </a:buClr>
                <a:buSzPts val="1400"/>
                <a:buFont typeface="Arial"/>
                <a:buNone/>
              </a:pPr>
              <a:r>
                <a:rPr b="0" i="0" lang="it-IT" sz="1400" u="none" cap="none" strike="noStrike">
                  <a:solidFill>
                    <a:schemeClr val="dk1"/>
                  </a:solidFill>
                  <a:latin typeface="Trebuchet MS"/>
                  <a:ea typeface="Trebuchet MS"/>
                  <a:cs typeface="Trebuchet MS"/>
                  <a:sym typeface="Trebuchet MS"/>
                </a:rPr>
                <a:t>Sc. Infanzia               CAMPI D’ESPERIENZA</a:t>
              </a:r>
              <a:endParaRPr b="0" i="0" sz="1400" u="none" cap="none" strike="noStrike">
                <a:solidFill>
                  <a:schemeClr val="dk1"/>
                </a:solidFill>
                <a:latin typeface="Trebuchet MS"/>
                <a:ea typeface="Trebuchet MS"/>
                <a:cs typeface="Trebuchet MS"/>
                <a:sym typeface="Trebuchet MS"/>
              </a:endParaRPr>
            </a:p>
          </p:txBody>
        </p:sp>
        <p:sp>
          <p:nvSpPr>
            <p:cNvPr id="197" name="Google Shape;197;p7"/>
            <p:cNvSpPr/>
            <p:nvPr/>
          </p:nvSpPr>
          <p:spPr>
            <a:xfrm>
              <a:off x="1730013" y="3263038"/>
              <a:ext cx="824007" cy="824007"/>
            </a:xfrm>
            <a:prstGeom prst="ellipse">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7"/>
            <p:cNvSpPr/>
            <p:nvPr/>
          </p:nvSpPr>
          <p:spPr>
            <a:xfrm>
              <a:off x="2758163" y="1385562"/>
              <a:ext cx="2354306" cy="1757440"/>
            </a:xfrm>
            <a:prstGeom prst="round2SameRect">
              <a:avLst>
                <a:gd fmla="val 8000" name="adj1"/>
                <a:gd fmla="val 0" name="adj2"/>
              </a:avLst>
            </a:prstGeom>
            <a:solidFill>
              <a:schemeClr val="lt1">
                <a:alpha val="89411"/>
              </a:scheme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7"/>
            <p:cNvSpPr txBox="1"/>
            <p:nvPr/>
          </p:nvSpPr>
          <p:spPr>
            <a:xfrm>
              <a:off x="2799342" y="1426741"/>
              <a:ext cx="2271948" cy="1716261"/>
            </a:xfrm>
            <a:prstGeom prst="rect">
              <a:avLst/>
            </a:prstGeom>
            <a:noFill/>
            <a:ln>
              <a:noFill/>
            </a:ln>
          </p:spPr>
          <p:txBody>
            <a:bodyPr anchorCtr="0" anchor="t" bIns="16500" lIns="16500" spcFirstLastPara="1" rIns="16500" wrap="square" tIns="49525">
              <a:noAutofit/>
            </a:bodyPr>
            <a:lstStyle/>
            <a:p>
              <a:pPr indent="-114300" lvl="1" marL="114300" marR="0" rtl="0" algn="l">
                <a:lnSpc>
                  <a:spcPct val="90000"/>
                </a:lnSpc>
                <a:spcBef>
                  <a:spcPts val="0"/>
                </a:spcBef>
                <a:spcAft>
                  <a:spcPts val="0"/>
                </a:spcAft>
                <a:buClr>
                  <a:schemeClr val="dk1"/>
                </a:buClr>
                <a:buSzPts val="1300"/>
                <a:buFont typeface="Trebuchet MS"/>
                <a:buChar char="•"/>
              </a:pPr>
              <a:r>
                <a:rPr b="0" i="0" lang="it-IT" sz="1300" u="none" cap="none" strike="noStrike">
                  <a:solidFill>
                    <a:schemeClr val="dk1"/>
                  </a:solidFill>
                  <a:latin typeface="Trebuchet MS"/>
                  <a:ea typeface="Trebuchet MS"/>
                  <a:cs typeface="Trebuchet MS"/>
                  <a:sym typeface="Trebuchet MS"/>
                </a:rPr>
                <a:t>Ambito linguistico</a:t>
              </a:r>
              <a:endParaRPr b="0" i="0" sz="1300" u="none" cap="none" strike="noStrike">
                <a:solidFill>
                  <a:schemeClr val="dk1"/>
                </a:solidFill>
                <a:latin typeface="Trebuchet MS"/>
                <a:ea typeface="Trebuchet MS"/>
                <a:cs typeface="Trebuchet MS"/>
                <a:sym typeface="Trebuchet MS"/>
              </a:endParaRPr>
            </a:p>
            <a:p>
              <a:pPr indent="-114300" lvl="1" marL="114300" marR="0" rtl="0" algn="l">
                <a:lnSpc>
                  <a:spcPct val="90000"/>
                </a:lnSpc>
                <a:spcBef>
                  <a:spcPts val="195"/>
                </a:spcBef>
                <a:spcAft>
                  <a:spcPts val="0"/>
                </a:spcAft>
                <a:buClr>
                  <a:schemeClr val="dk1"/>
                </a:buClr>
                <a:buSzPts val="1300"/>
                <a:buFont typeface="Trebuchet MS"/>
                <a:buChar char="•"/>
              </a:pPr>
              <a:r>
                <a:rPr b="0" i="0" lang="it-IT" sz="1300" u="none" cap="none" strike="noStrike">
                  <a:solidFill>
                    <a:schemeClr val="dk1"/>
                  </a:solidFill>
                  <a:latin typeface="Trebuchet MS"/>
                  <a:ea typeface="Trebuchet MS"/>
                  <a:cs typeface="Trebuchet MS"/>
                  <a:sym typeface="Trebuchet MS"/>
                </a:rPr>
                <a:t>Ambito  scientifico  e logico-matematico</a:t>
              </a:r>
              <a:endParaRPr b="0" i="0" sz="1300" u="none" cap="none" strike="noStrike">
                <a:solidFill>
                  <a:schemeClr val="dk1"/>
                </a:solidFill>
                <a:latin typeface="Trebuchet MS"/>
                <a:ea typeface="Trebuchet MS"/>
                <a:cs typeface="Trebuchet MS"/>
                <a:sym typeface="Trebuchet MS"/>
              </a:endParaRPr>
            </a:p>
            <a:p>
              <a:pPr indent="-114300" lvl="1" marL="114300" marR="0" rtl="0" algn="l">
                <a:lnSpc>
                  <a:spcPct val="90000"/>
                </a:lnSpc>
                <a:spcBef>
                  <a:spcPts val="195"/>
                </a:spcBef>
                <a:spcAft>
                  <a:spcPts val="0"/>
                </a:spcAft>
                <a:buClr>
                  <a:schemeClr val="dk1"/>
                </a:buClr>
                <a:buSzPts val="1300"/>
                <a:buFont typeface="Trebuchet MS"/>
                <a:buChar char="•"/>
              </a:pPr>
              <a:r>
                <a:rPr b="0" i="0" lang="it-IT" sz="1300" u="none" cap="none" strike="noStrike">
                  <a:solidFill>
                    <a:schemeClr val="dk1"/>
                  </a:solidFill>
                  <a:latin typeface="Trebuchet MS"/>
                  <a:ea typeface="Trebuchet MS"/>
                  <a:cs typeface="Trebuchet MS"/>
                  <a:sym typeface="Trebuchet MS"/>
                </a:rPr>
                <a:t>Ambito socio-antropologico</a:t>
              </a:r>
              <a:endParaRPr b="0" i="0" sz="1300" u="none" cap="none" strike="noStrike">
                <a:solidFill>
                  <a:schemeClr val="dk1"/>
                </a:solidFill>
                <a:latin typeface="Trebuchet MS"/>
                <a:ea typeface="Trebuchet MS"/>
                <a:cs typeface="Trebuchet MS"/>
                <a:sym typeface="Trebuchet MS"/>
              </a:endParaRPr>
            </a:p>
            <a:p>
              <a:pPr indent="-114300" lvl="1" marL="114300" marR="0" rtl="0" algn="l">
                <a:lnSpc>
                  <a:spcPct val="90000"/>
                </a:lnSpc>
                <a:spcBef>
                  <a:spcPts val="195"/>
                </a:spcBef>
                <a:spcAft>
                  <a:spcPts val="0"/>
                </a:spcAft>
                <a:buClr>
                  <a:schemeClr val="dk1"/>
                </a:buClr>
                <a:buSzPts val="1300"/>
                <a:buFont typeface="Trebuchet MS"/>
                <a:buChar char="•"/>
              </a:pPr>
              <a:r>
                <a:rPr b="0" i="0" lang="it-IT" sz="1300" u="none" cap="none" strike="noStrike">
                  <a:solidFill>
                    <a:schemeClr val="dk1"/>
                  </a:solidFill>
                  <a:latin typeface="Trebuchet MS"/>
                  <a:ea typeface="Trebuchet MS"/>
                  <a:cs typeface="Trebuchet MS"/>
                  <a:sym typeface="Trebuchet MS"/>
                </a:rPr>
                <a:t>Ambito motorio</a:t>
              </a:r>
              <a:endParaRPr b="0" i="0" sz="1300" u="none" cap="none" strike="noStrike">
                <a:solidFill>
                  <a:schemeClr val="dk1"/>
                </a:solidFill>
                <a:latin typeface="Trebuchet MS"/>
                <a:ea typeface="Trebuchet MS"/>
                <a:cs typeface="Trebuchet MS"/>
                <a:sym typeface="Trebuchet MS"/>
              </a:endParaRPr>
            </a:p>
            <a:p>
              <a:pPr indent="-114300" lvl="1" marL="114300" marR="0" rtl="0" algn="l">
                <a:lnSpc>
                  <a:spcPct val="90000"/>
                </a:lnSpc>
                <a:spcBef>
                  <a:spcPts val="195"/>
                </a:spcBef>
                <a:spcAft>
                  <a:spcPts val="0"/>
                </a:spcAft>
                <a:buClr>
                  <a:schemeClr val="dk1"/>
                </a:buClr>
                <a:buSzPts val="1300"/>
                <a:buFont typeface="Trebuchet MS"/>
                <a:buChar char="•"/>
              </a:pPr>
              <a:r>
                <a:rPr b="0" i="0" lang="it-IT" sz="1300" u="none" cap="none" strike="noStrike">
                  <a:solidFill>
                    <a:schemeClr val="dk1"/>
                  </a:solidFill>
                  <a:latin typeface="Trebuchet MS"/>
                  <a:ea typeface="Trebuchet MS"/>
                  <a:cs typeface="Trebuchet MS"/>
                  <a:sym typeface="Trebuchet MS"/>
                </a:rPr>
                <a:t>Ambito espressivo</a:t>
              </a:r>
              <a:endParaRPr b="0" i="0" sz="1300" u="none" cap="none" strike="noStrike">
                <a:solidFill>
                  <a:schemeClr val="dk1"/>
                </a:solidFill>
                <a:latin typeface="Trebuchet MS"/>
                <a:ea typeface="Trebuchet MS"/>
                <a:cs typeface="Trebuchet MS"/>
                <a:sym typeface="Trebuchet MS"/>
              </a:endParaRPr>
            </a:p>
          </p:txBody>
        </p:sp>
        <p:sp>
          <p:nvSpPr>
            <p:cNvPr id="200" name="Google Shape;200;p7"/>
            <p:cNvSpPr/>
            <p:nvPr/>
          </p:nvSpPr>
          <p:spPr>
            <a:xfrm>
              <a:off x="2758163" y="3143002"/>
              <a:ext cx="2354306" cy="755699"/>
            </a:xfrm>
            <a:prstGeom prst="rect">
              <a:avLst/>
            </a:prstGeom>
            <a:gradFill>
              <a:gsLst>
                <a:gs pos="0">
                  <a:srgbClr val="F0F3FC"/>
                </a:gs>
                <a:gs pos="34000">
                  <a:srgbClr val="EBEEFA"/>
                </a:gs>
                <a:gs pos="100000">
                  <a:srgbClr val="9DADE3"/>
                </a:gs>
              </a:gsLst>
              <a:path path="circle">
                <a:fillToRect b="50%" l="50%" r="50%" t="50%"/>
              </a:path>
              <a:tileRect/>
            </a:gradFill>
            <a:ln cap="flat" cmpd="sng" w="9525">
              <a:solidFill>
                <a:schemeClr val="accent1"/>
              </a:solidFill>
              <a:prstDash val="solid"/>
              <a:round/>
              <a:headEnd len="sm" w="sm" type="none"/>
              <a:tailEnd len="sm" w="sm" type="none"/>
            </a:ln>
            <a:effectLst>
              <a:outerShdw blurRad="63500" rotWithShape="0" algn="t" dir="14700000" dist="2540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7"/>
            <p:cNvSpPr txBox="1"/>
            <p:nvPr/>
          </p:nvSpPr>
          <p:spPr>
            <a:xfrm>
              <a:off x="2758163" y="3143002"/>
              <a:ext cx="1657962" cy="755699"/>
            </a:xfrm>
            <a:prstGeom prst="rect">
              <a:avLst/>
            </a:prstGeom>
            <a:noFill/>
            <a:ln>
              <a:noFill/>
            </a:ln>
          </p:spPr>
          <p:txBody>
            <a:bodyPr anchorCtr="0" anchor="ctr" bIns="0" lIns="53325" spcFirstLastPara="1" rIns="17775" wrap="square" tIns="0">
              <a:noAutofit/>
            </a:bodyPr>
            <a:lstStyle/>
            <a:p>
              <a:pPr indent="0" lvl="0" marL="0" marR="0" rtl="0" algn="l">
                <a:lnSpc>
                  <a:spcPct val="90000"/>
                </a:lnSpc>
                <a:spcBef>
                  <a:spcPts val="0"/>
                </a:spcBef>
                <a:spcAft>
                  <a:spcPts val="0"/>
                </a:spcAft>
                <a:buClr>
                  <a:srgbClr val="000000"/>
                </a:buClr>
                <a:buSzPts val="1400"/>
                <a:buFont typeface="Arial"/>
                <a:buNone/>
              </a:pPr>
              <a:r>
                <a:rPr b="0" i="0" lang="it-IT" sz="1400" u="none" cap="none" strike="noStrike">
                  <a:solidFill>
                    <a:schemeClr val="dk1"/>
                  </a:solidFill>
                  <a:latin typeface="Trebuchet MS"/>
                  <a:ea typeface="Trebuchet MS"/>
                  <a:cs typeface="Trebuchet MS"/>
                  <a:sym typeface="Trebuchet MS"/>
                </a:rPr>
                <a:t>Sc. Primaria  AMBITI DISCIPLINARI</a:t>
              </a:r>
              <a:endParaRPr b="0" i="0" sz="1400" u="none" cap="none" strike="noStrike">
                <a:solidFill>
                  <a:schemeClr val="dk1"/>
                </a:solidFill>
                <a:latin typeface="Trebuchet MS"/>
                <a:ea typeface="Trebuchet MS"/>
                <a:cs typeface="Trebuchet MS"/>
                <a:sym typeface="Trebuchet MS"/>
              </a:endParaRPr>
            </a:p>
          </p:txBody>
        </p:sp>
        <p:sp>
          <p:nvSpPr>
            <p:cNvPr id="202" name="Google Shape;202;p7"/>
            <p:cNvSpPr/>
            <p:nvPr/>
          </p:nvSpPr>
          <p:spPr>
            <a:xfrm>
              <a:off x="4482725" y="3263038"/>
              <a:ext cx="824007" cy="824007"/>
            </a:xfrm>
            <a:prstGeom prst="ellipse">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7"/>
            <p:cNvSpPr/>
            <p:nvPr/>
          </p:nvSpPr>
          <p:spPr>
            <a:xfrm>
              <a:off x="5510875" y="1385562"/>
              <a:ext cx="2354306" cy="1757440"/>
            </a:xfrm>
            <a:prstGeom prst="round2SameRect">
              <a:avLst>
                <a:gd fmla="val 8000" name="adj1"/>
                <a:gd fmla="val 0" name="adj2"/>
              </a:avLst>
            </a:prstGeom>
            <a:solidFill>
              <a:schemeClr val="lt1">
                <a:alpha val="89411"/>
              </a:scheme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7"/>
            <p:cNvSpPr txBox="1"/>
            <p:nvPr/>
          </p:nvSpPr>
          <p:spPr>
            <a:xfrm>
              <a:off x="5552054" y="1426741"/>
              <a:ext cx="2271948" cy="1716261"/>
            </a:xfrm>
            <a:prstGeom prst="rect">
              <a:avLst/>
            </a:prstGeom>
            <a:noFill/>
            <a:ln>
              <a:noFill/>
            </a:ln>
          </p:spPr>
          <p:txBody>
            <a:bodyPr anchorCtr="0" anchor="t" bIns="16500" lIns="16500" spcFirstLastPara="1" rIns="16500" wrap="square" tIns="49525">
              <a:noAutofit/>
            </a:bodyPr>
            <a:lstStyle/>
            <a:p>
              <a:pPr indent="-114300" lvl="1" marL="114300" marR="0" rtl="0" algn="l">
                <a:lnSpc>
                  <a:spcPct val="90000"/>
                </a:lnSpc>
                <a:spcBef>
                  <a:spcPts val="0"/>
                </a:spcBef>
                <a:spcAft>
                  <a:spcPts val="0"/>
                </a:spcAft>
                <a:buClr>
                  <a:schemeClr val="dk1"/>
                </a:buClr>
                <a:buSzPts val="1300"/>
                <a:buFont typeface="Trebuchet MS"/>
                <a:buChar char="•"/>
              </a:pPr>
              <a:r>
                <a:rPr b="0" i="0" lang="it-IT" sz="1300" u="none" cap="none" strike="noStrike">
                  <a:solidFill>
                    <a:schemeClr val="dk1"/>
                  </a:solidFill>
                  <a:latin typeface="Trebuchet MS"/>
                  <a:ea typeface="Trebuchet MS"/>
                  <a:cs typeface="Trebuchet MS"/>
                  <a:sym typeface="Trebuchet MS"/>
                </a:rPr>
                <a:t>Italiano   Inglese  Spagnolo</a:t>
              </a:r>
              <a:endParaRPr b="0" i="0" sz="1300" u="none" cap="none" strike="noStrike">
                <a:solidFill>
                  <a:schemeClr val="dk1"/>
                </a:solidFill>
                <a:latin typeface="Trebuchet MS"/>
                <a:ea typeface="Trebuchet MS"/>
                <a:cs typeface="Trebuchet MS"/>
                <a:sym typeface="Trebuchet MS"/>
              </a:endParaRPr>
            </a:p>
            <a:p>
              <a:pPr indent="-114300" lvl="1" marL="114300" marR="0" rtl="0" algn="l">
                <a:lnSpc>
                  <a:spcPct val="90000"/>
                </a:lnSpc>
                <a:spcBef>
                  <a:spcPts val="195"/>
                </a:spcBef>
                <a:spcAft>
                  <a:spcPts val="0"/>
                </a:spcAft>
                <a:buClr>
                  <a:schemeClr val="dk1"/>
                </a:buClr>
                <a:buSzPts val="1300"/>
                <a:buFont typeface="Trebuchet MS"/>
                <a:buChar char="•"/>
              </a:pPr>
              <a:r>
                <a:rPr b="0" i="0" lang="it-IT" sz="1300" u="none" cap="none" strike="noStrike">
                  <a:solidFill>
                    <a:schemeClr val="dk1"/>
                  </a:solidFill>
                  <a:latin typeface="Trebuchet MS"/>
                  <a:ea typeface="Trebuchet MS"/>
                  <a:cs typeface="Trebuchet MS"/>
                  <a:sym typeface="Trebuchet MS"/>
                </a:rPr>
                <a:t>Matematica, Scienze, Tecnologia</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195"/>
                </a:spcBef>
                <a:spcAft>
                  <a:spcPts val="0"/>
                </a:spcAft>
                <a:buClr>
                  <a:schemeClr val="dk1"/>
                </a:buClr>
                <a:buSzPts val="1300"/>
                <a:buFont typeface="Trebuchet MS"/>
                <a:buChar char="•"/>
              </a:pPr>
              <a:r>
                <a:rPr b="0" i="0" lang="it-IT" sz="1300" u="none" cap="none" strike="noStrike">
                  <a:solidFill>
                    <a:schemeClr val="dk1"/>
                  </a:solidFill>
                  <a:latin typeface="Trebuchet MS"/>
                  <a:ea typeface="Trebuchet MS"/>
                  <a:cs typeface="Trebuchet MS"/>
                  <a:sym typeface="Trebuchet MS"/>
                </a:rPr>
                <a:t>Storia, Geografia, Cittadinanza e Costituzione, Religione</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195"/>
                </a:spcBef>
                <a:spcAft>
                  <a:spcPts val="0"/>
                </a:spcAft>
                <a:buClr>
                  <a:schemeClr val="dk1"/>
                </a:buClr>
                <a:buSzPts val="1300"/>
                <a:buFont typeface="Trebuchet MS"/>
                <a:buChar char="•"/>
              </a:pPr>
              <a:r>
                <a:rPr b="0" i="0" lang="it-IT" sz="1300" u="none" cap="none" strike="noStrike">
                  <a:solidFill>
                    <a:schemeClr val="dk1"/>
                  </a:solidFill>
                  <a:latin typeface="Trebuchet MS"/>
                  <a:ea typeface="Trebuchet MS"/>
                  <a:cs typeface="Trebuchet MS"/>
                  <a:sym typeface="Trebuchet MS"/>
                </a:rPr>
                <a:t>Scienze motorie</a:t>
              </a:r>
              <a:endParaRPr b="0" i="0" sz="1400" u="none" cap="none" strike="noStrike">
                <a:solidFill>
                  <a:srgbClr val="000000"/>
                </a:solidFill>
                <a:latin typeface="Arial"/>
                <a:ea typeface="Arial"/>
                <a:cs typeface="Arial"/>
                <a:sym typeface="Arial"/>
              </a:endParaRPr>
            </a:p>
            <a:p>
              <a:pPr indent="-114300" lvl="1" marL="114300" marR="0" rtl="0" algn="l">
                <a:lnSpc>
                  <a:spcPct val="90000"/>
                </a:lnSpc>
                <a:spcBef>
                  <a:spcPts val="195"/>
                </a:spcBef>
                <a:spcAft>
                  <a:spcPts val="0"/>
                </a:spcAft>
                <a:buClr>
                  <a:schemeClr val="dk1"/>
                </a:buClr>
                <a:buSzPts val="1300"/>
                <a:buFont typeface="Trebuchet MS"/>
                <a:buChar char="•"/>
              </a:pPr>
              <a:r>
                <a:rPr b="0" i="0" lang="it-IT" sz="1300" u="none" cap="none" strike="noStrike">
                  <a:solidFill>
                    <a:schemeClr val="dk1"/>
                  </a:solidFill>
                  <a:latin typeface="Trebuchet MS"/>
                  <a:ea typeface="Trebuchet MS"/>
                  <a:cs typeface="Trebuchet MS"/>
                  <a:sym typeface="Trebuchet MS"/>
                </a:rPr>
                <a:t>Arte e musica</a:t>
              </a:r>
              <a:endParaRPr b="0" i="0" sz="1400" u="none" cap="none" strike="noStrike">
                <a:solidFill>
                  <a:srgbClr val="000000"/>
                </a:solidFill>
                <a:latin typeface="Arial"/>
                <a:ea typeface="Arial"/>
                <a:cs typeface="Arial"/>
                <a:sym typeface="Arial"/>
              </a:endParaRPr>
            </a:p>
          </p:txBody>
        </p:sp>
        <p:sp>
          <p:nvSpPr>
            <p:cNvPr id="205" name="Google Shape;205;p7"/>
            <p:cNvSpPr/>
            <p:nvPr/>
          </p:nvSpPr>
          <p:spPr>
            <a:xfrm>
              <a:off x="5510875" y="3143002"/>
              <a:ext cx="2354306" cy="755699"/>
            </a:xfrm>
            <a:prstGeom prst="rect">
              <a:avLst/>
            </a:prstGeom>
            <a:gradFill>
              <a:gsLst>
                <a:gs pos="0">
                  <a:srgbClr val="F0F3FC"/>
                </a:gs>
                <a:gs pos="34000">
                  <a:srgbClr val="EBEEFA"/>
                </a:gs>
                <a:gs pos="100000">
                  <a:srgbClr val="9DADE3"/>
                </a:gs>
              </a:gsLst>
              <a:path path="circle">
                <a:fillToRect b="50%" l="50%" r="50%" t="50%"/>
              </a:path>
              <a:tileRect/>
            </a:gradFill>
            <a:ln cap="flat" cmpd="sng" w="9525">
              <a:solidFill>
                <a:schemeClr val="accent1"/>
              </a:solidFill>
              <a:prstDash val="solid"/>
              <a:round/>
              <a:headEnd len="sm" w="sm" type="none"/>
              <a:tailEnd len="sm" w="sm" type="none"/>
            </a:ln>
            <a:effectLst>
              <a:outerShdw blurRad="63500" rotWithShape="0" algn="t" dir="14700000" dist="2540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7"/>
            <p:cNvSpPr txBox="1"/>
            <p:nvPr/>
          </p:nvSpPr>
          <p:spPr>
            <a:xfrm>
              <a:off x="5510875" y="3143002"/>
              <a:ext cx="1657962" cy="755699"/>
            </a:xfrm>
            <a:prstGeom prst="rect">
              <a:avLst/>
            </a:prstGeom>
            <a:noFill/>
            <a:ln>
              <a:noFill/>
            </a:ln>
          </p:spPr>
          <p:txBody>
            <a:bodyPr anchorCtr="0" anchor="ctr" bIns="0" lIns="53325" spcFirstLastPara="1" rIns="17775" wrap="square" tIns="0">
              <a:noAutofit/>
            </a:bodyPr>
            <a:lstStyle/>
            <a:p>
              <a:pPr indent="0" lvl="0" marL="0" marR="0" rtl="0" algn="l">
                <a:lnSpc>
                  <a:spcPct val="90000"/>
                </a:lnSpc>
                <a:spcBef>
                  <a:spcPts val="0"/>
                </a:spcBef>
                <a:spcAft>
                  <a:spcPts val="0"/>
                </a:spcAft>
                <a:buClr>
                  <a:srgbClr val="000000"/>
                </a:buClr>
                <a:buSzPts val="1400"/>
                <a:buFont typeface="Arial"/>
                <a:buNone/>
              </a:pPr>
              <a:r>
                <a:rPr b="0" i="0" lang="it-IT" sz="1400" u="none" cap="none" strike="noStrike">
                  <a:solidFill>
                    <a:schemeClr val="dk1"/>
                  </a:solidFill>
                  <a:latin typeface="Trebuchet MS"/>
                  <a:ea typeface="Trebuchet MS"/>
                  <a:cs typeface="Trebuchet MS"/>
                  <a:sym typeface="Trebuchet MS"/>
                </a:rPr>
                <a:t>Sc. Secondaria I grado           DISCIPLINE, MATERIE</a:t>
              </a:r>
              <a:endParaRPr b="0" i="0" sz="1400" u="none" cap="none" strike="noStrike">
                <a:solidFill>
                  <a:schemeClr val="dk1"/>
                </a:solidFill>
                <a:latin typeface="Trebuchet MS"/>
                <a:ea typeface="Trebuchet MS"/>
                <a:cs typeface="Trebuchet MS"/>
                <a:sym typeface="Trebuchet MS"/>
              </a:endParaRPr>
            </a:p>
          </p:txBody>
        </p:sp>
        <p:sp>
          <p:nvSpPr>
            <p:cNvPr id="207" name="Google Shape;207;p7"/>
            <p:cNvSpPr/>
            <p:nvPr/>
          </p:nvSpPr>
          <p:spPr>
            <a:xfrm>
              <a:off x="7235437" y="3263038"/>
              <a:ext cx="824007" cy="824007"/>
            </a:xfrm>
            <a:prstGeom prst="ellipse">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8" name="Google Shape;208;p7"/>
          <p:cNvSpPr txBox="1"/>
          <p:nvPr/>
        </p:nvSpPr>
        <p:spPr>
          <a:xfrm>
            <a:off x="547196" y="4315829"/>
            <a:ext cx="6624736" cy="230832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L’Istituto si organizza affinché ogni alunno intraprenda un percorso scolastico unitario, organico e completo. Per garantire l’integrazione nei differenti segmenti scolastici e l’unitarietà della</a:t>
            </a:r>
            <a:r>
              <a:rPr b="0" i="0" lang="it-IT" sz="1800" u="none" cap="none" strike="noStrike">
                <a:solidFill>
                  <a:srgbClr val="FF0000"/>
                </a:solidFill>
                <a:latin typeface="Trebuchet MS"/>
                <a:ea typeface="Trebuchet MS"/>
                <a:cs typeface="Trebuchet MS"/>
                <a:sym typeface="Trebuchet MS"/>
              </a:rPr>
              <a:t> </a:t>
            </a:r>
            <a:r>
              <a:rPr b="0" i="0" lang="it-IT" sz="1800" u="none" cap="none" strike="noStrike">
                <a:solidFill>
                  <a:srgbClr val="000000"/>
                </a:solidFill>
                <a:latin typeface="Trebuchet MS"/>
                <a:ea typeface="Trebuchet MS"/>
                <a:cs typeface="Trebuchet MS"/>
                <a:sym typeface="Trebuchet MS"/>
              </a:rPr>
              <a:t>formazione</a:t>
            </a:r>
            <a:r>
              <a:rPr b="0" i="0" lang="it-IT" sz="1800" u="none" cap="none" strike="noStrike">
                <a:solidFill>
                  <a:schemeClr val="dk1"/>
                </a:solidFill>
                <a:latin typeface="Trebuchet MS"/>
                <a:ea typeface="Trebuchet MS"/>
                <a:cs typeface="Trebuchet MS"/>
                <a:sym typeface="Trebuchet MS"/>
              </a:rPr>
              <a:t>, vengono attivati percorsi di continuità fra gli ordini di scuola. Tali attività sollecitano le capacità di orientamento e valorizzano le competenze già acquisite dallo studente nel rispetto della specificità educativa di ciascun livello formativo</a:t>
            </a:r>
            <a:r>
              <a:rPr b="0" i="0" lang="it-IT" sz="1600" u="none" cap="none" strike="noStrike">
                <a:solidFill>
                  <a:schemeClr val="dk1"/>
                </a:solidFill>
                <a:latin typeface="Trebuchet MS"/>
                <a:ea typeface="Trebuchet MS"/>
                <a:cs typeface="Trebuchet MS"/>
                <a:sym typeface="Trebuchet MS"/>
              </a:rPr>
              <a:t>.</a:t>
            </a:r>
            <a:endParaRPr b="0" i="0" sz="1800" u="none" cap="none" strike="noStrike">
              <a:solidFill>
                <a:schemeClr val="dk1"/>
              </a:solidFill>
              <a:latin typeface="Trebuchet MS"/>
              <a:ea typeface="Trebuchet MS"/>
              <a:cs typeface="Trebuchet MS"/>
              <a:sym typeface="Trebuchet MS"/>
            </a:endParaRPr>
          </a:p>
        </p:txBody>
      </p:sp>
      <p:sp>
        <p:nvSpPr>
          <p:cNvPr id="209" name="Google Shape;209;p7"/>
          <p:cNvSpPr txBox="1"/>
          <p:nvPr/>
        </p:nvSpPr>
        <p:spPr>
          <a:xfrm>
            <a:off x="395536" y="332656"/>
            <a:ext cx="6768752" cy="461665"/>
          </a:xfrm>
          <a:prstGeom prst="rect">
            <a:avLst/>
          </a:prstGeom>
          <a:gradFill>
            <a:gsLst>
              <a:gs pos="0">
                <a:srgbClr val="F4F7FB"/>
              </a:gs>
              <a:gs pos="74000">
                <a:srgbClr val="ABB8DB"/>
              </a:gs>
              <a:gs pos="83000">
                <a:srgbClr val="ABB8DB"/>
              </a:gs>
              <a:gs pos="100000">
                <a:srgbClr val="C7CFE6"/>
              </a:gs>
            </a:gsLst>
            <a:lin ang="5400000" scaled="0"/>
          </a:gra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it-IT" sz="2400" u="none" cap="none" strike="noStrike">
                <a:solidFill>
                  <a:srgbClr val="224F76"/>
                </a:solidFill>
                <a:latin typeface="Trebuchet MS"/>
                <a:ea typeface="Trebuchet MS"/>
                <a:cs typeface="Trebuchet MS"/>
                <a:sym typeface="Trebuchet MS"/>
              </a:rPr>
              <a:t>VISIONE DINAMICA DEL CURRICOLO VERTICALE </a:t>
            </a:r>
            <a:endParaRPr b="1" i="1" sz="2400" u="none" cap="none" strike="noStrike">
              <a:solidFill>
                <a:srgbClr val="224F76"/>
              </a:solidFill>
              <a:latin typeface="Trebuchet MS"/>
              <a:ea typeface="Trebuchet MS"/>
              <a:cs typeface="Trebuchet MS"/>
              <a:sym typeface="Trebuchet MS"/>
            </a:endParaRPr>
          </a:p>
        </p:txBody>
      </p:sp>
      <p:pic>
        <p:nvPicPr>
          <p:cNvPr id="210" name="Google Shape;210;p7">
            <a:hlinkClick action="ppaction://hlinksldjump" r:id="rId3"/>
          </p:cNvPr>
          <p:cNvPicPr preferRelativeResize="0"/>
          <p:nvPr/>
        </p:nvPicPr>
        <p:blipFill rotWithShape="1">
          <a:blip r:embed="rId4">
            <a:alphaModFix/>
          </a:blip>
          <a:srcRect b="0" l="0" r="0" t="0"/>
          <a:stretch/>
        </p:blipFill>
        <p:spPr>
          <a:xfrm>
            <a:off x="8271439" y="6394138"/>
            <a:ext cx="377985" cy="2072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8"/>
          <p:cNvSpPr/>
          <p:nvPr/>
        </p:nvSpPr>
        <p:spPr>
          <a:xfrm>
            <a:off x="539552" y="815424"/>
            <a:ext cx="6696744" cy="563231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La funzione strumentale continuità coordina i numerosi progetti di raccordo fra i diversi ordini di scuola avendo come FINALITÀ quella di garantire ad ogni bambino il diritto ad un percorso scolastico unitario, organico e completo, attenuando le difficoltà che inevitabilmente si presentano nel passaggio tra i diversi ordini di scuola.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br>
              <a:rPr b="0" i="0" lang="it-IT" sz="1800" u="none" cap="none" strike="noStrike">
                <a:solidFill>
                  <a:schemeClr val="dk1"/>
                </a:solidFill>
                <a:latin typeface="Trebuchet MS"/>
                <a:ea typeface="Trebuchet MS"/>
                <a:cs typeface="Trebuchet MS"/>
                <a:sym typeface="Trebuchet MS"/>
              </a:rPr>
            </a:br>
            <a:r>
              <a:rPr b="0" i="0" lang="it-IT" sz="1800" u="none" cap="none" strike="noStrike">
                <a:solidFill>
                  <a:schemeClr val="dk1"/>
                </a:solidFill>
                <a:latin typeface="Trebuchet MS"/>
                <a:ea typeface="Trebuchet MS"/>
                <a:cs typeface="Trebuchet MS"/>
                <a:sym typeface="Trebuchet MS"/>
              </a:rPr>
              <a:t>Pertanto attiva …</a:t>
            </a:r>
            <a:endParaRPr b="0" i="0" sz="18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sul territorio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		forme di collaborazione tra le scuole dell'infanzia e le 		scuole primarie che si esplicitano in incontri di 				formazione per i genitori;</a:t>
            </a:r>
            <a:br>
              <a:rPr b="0" i="0" lang="it-IT" sz="1800" u="none" cap="none" strike="noStrike">
                <a:solidFill>
                  <a:schemeClr val="dk1"/>
                </a:solidFill>
                <a:latin typeface="Trebuchet MS"/>
                <a:ea typeface="Trebuchet MS"/>
                <a:cs typeface="Trebuchet MS"/>
                <a:sym typeface="Trebuchet MS"/>
              </a:rPr>
            </a:br>
            <a:endParaRPr b="0" i="0" sz="18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all’interno dell’Istituto</a:t>
            </a:r>
            <a:endParaRPr b="0" i="0" sz="18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1"/>
                </a:solidFill>
                <a:latin typeface="Trebuchet MS"/>
                <a:ea typeface="Trebuchet MS"/>
                <a:cs typeface="Trebuchet MS"/>
                <a:sym typeface="Trebuchet MS"/>
              </a:rPr>
              <a:t>		due giornate di accoglienza nel mese di aprile/maggio 		presso la primaria scelta; un incontro di passaggio 			informazioni tra docenti della scuola dell'infanzia e 			quelli della primaria; periodo di osservazione nel 			primo mese di scuola; compilazione schede di             restituzione da parte dei docenti della primaria.</a:t>
            </a:r>
            <a:endParaRPr b="0" i="0" sz="1800" u="none" cap="none" strike="noStrike">
              <a:solidFill>
                <a:schemeClr val="dk1"/>
              </a:solidFill>
              <a:latin typeface="Trebuchet MS"/>
              <a:ea typeface="Trebuchet MS"/>
              <a:cs typeface="Trebuchet MS"/>
              <a:sym typeface="Trebuchet MS"/>
            </a:endParaRPr>
          </a:p>
        </p:txBody>
      </p:sp>
      <p:sp>
        <p:nvSpPr>
          <p:cNvPr id="216" name="Google Shape;216;p8"/>
          <p:cNvSpPr txBox="1"/>
          <p:nvPr/>
        </p:nvSpPr>
        <p:spPr>
          <a:xfrm>
            <a:off x="395536" y="332656"/>
            <a:ext cx="6768752" cy="461665"/>
          </a:xfrm>
          <a:prstGeom prst="rect">
            <a:avLst/>
          </a:prstGeom>
          <a:gradFill>
            <a:gsLst>
              <a:gs pos="0">
                <a:srgbClr val="F4F7FB"/>
              </a:gs>
              <a:gs pos="74000">
                <a:srgbClr val="ABB8DB"/>
              </a:gs>
              <a:gs pos="83000">
                <a:srgbClr val="ABB8DB"/>
              </a:gs>
              <a:gs pos="100000">
                <a:srgbClr val="C7CFE6"/>
              </a:gs>
            </a:gsLst>
            <a:lin ang="5400000" scaled="0"/>
          </a:gra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it-IT" sz="2400" u="none" cap="none" strike="noStrike">
                <a:solidFill>
                  <a:srgbClr val="224F76"/>
                </a:solidFill>
                <a:latin typeface="Trebuchet MS"/>
                <a:ea typeface="Trebuchet MS"/>
                <a:cs typeface="Trebuchet MS"/>
                <a:sym typeface="Trebuchet MS"/>
              </a:rPr>
              <a:t>PROGETTO CONTINUITÀ </a:t>
            </a:r>
            <a:endParaRPr b="1" i="1" sz="2400" u="none" cap="none" strike="noStrike">
              <a:solidFill>
                <a:srgbClr val="224F76"/>
              </a:solidFill>
              <a:latin typeface="Trebuchet MS"/>
              <a:ea typeface="Trebuchet MS"/>
              <a:cs typeface="Trebuchet MS"/>
              <a:sym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0" name="Shape 220"/>
        <p:cNvGrpSpPr/>
        <p:nvPr/>
      </p:nvGrpSpPr>
      <p:grpSpPr>
        <a:xfrm>
          <a:off x="0" y="0"/>
          <a:ext cx="0" cy="0"/>
          <a:chOff x="0" y="0"/>
          <a:chExt cx="0" cy="0"/>
        </a:xfrm>
      </p:grpSpPr>
      <p:sp>
        <p:nvSpPr>
          <p:cNvPr id="221" name="Google Shape;221;p9"/>
          <p:cNvSpPr txBox="1"/>
          <p:nvPr/>
        </p:nvSpPr>
        <p:spPr>
          <a:xfrm>
            <a:off x="611560" y="2780928"/>
            <a:ext cx="6480720" cy="769441"/>
          </a:xfrm>
          <a:prstGeom prst="rect">
            <a:avLst/>
          </a:prstGeom>
          <a:gradFill>
            <a:gsLst>
              <a:gs pos="0">
                <a:srgbClr val="F4F7FB"/>
              </a:gs>
              <a:gs pos="74000">
                <a:srgbClr val="ABB8DB"/>
              </a:gs>
              <a:gs pos="83000">
                <a:srgbClr val="ABB8DB"/>
              </a:gs>
              <a:gs pos="100000">
                <a:srgbClr val="C7CFE6"/>
              </a:gs>
            </a:gsLst>
            <a:lin ang="5400000" scaled="0"/>
          </a:gra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1" lang="it-IT" sz="4400" u="none" cap="none" strike="noStrike">
                <a:solidFill>
                  <a:srgbClr val="224F76"/>
                </a:solidFill>
                <a:latin typeface="Trebuchet MS"/>
                <a:ea typeface="Trebuchet MS"/>
                <a:cs typeface="Trebuchet MS"/>
                <a:sym typeface="Trebuchet MS"/>
              </a:rPr>
              <a:t>PROGETTI DI ISTITUTO</a:t>
            </a:r>
            <a:endParaRPr b="1" i="1" sz="4400" u="none" cap="none" strike="noStrike">
              <a:solidFill>
                <a:srgbClr val="224F76"/>
              </a:solidFill>
              <a:latin typeface="Trebuchet MS"/>
              <a:ea typeface="Trebuchet MS"/>
              <a:cs typeface="Trebuchet MS"/>
              <a:sym typeface="Trebuchet MS"/>
            </a:endParaRPr>
          </a:p>
        </p:txBody>
      </p:sp>
    </p:spTree>
  </p:cSld>
  <p:clrMapOvr>
    <a:masterClrMapping/>
  </p:clrMapOvr>
</p:sld>
</file>

<file path=ppt/theme/theme1.xml><?xml version="1.0" encoding="utf-8"?>
<a:theme xmlns:a="http://schemas.openxmlformats.org/drawingml/2006/main" xmlns:r="http://schemas.openxmlformats.org/officeDocument/2006/relationships" name="Sfaccettatura">
  <a:themeElements>
    <a:clrScheme name="Blu caldo">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2019-12-27T10:53:13Z</dcterms:created>
  <dc:creator>Dirigente</dc:creator>
</cp:coreProperties>
</file>