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8" r:id="rId4"/>
    <p:sldId id="261" r:id="rId5"/>
    <p:sldId id="262" r:id="rId6"/>
    <p:sldId id="263" r:id="rId7"/>
    <p:sldId id="257" r:id="rId8"/>
    <p:sldId id="265" r:id="rId9"/>
    <p:sldId id="266" r:id="rId10"/>
    <p:sldId id="270" r:id="rId11"/>
    <p:sldId id="269" r:id="rId12"/>
    <p:sldId id="258" r:id="rId13"/>
    <p:sldId id="267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5EFF-9082-4270-B790-5977D5056BF1}" type="datetimeFigureOut">
              <a:rPr lang="it-IT" smtClean="0"/>
              <a:t>06/03/2019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51E1-11FD-45DB-A49C-12D7C73C2D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798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5EFF-9082-4270-B790-5977D5056BF1}" type="datetimeFigureOut">
              <a:rPr lang="it-IT" smtClean="0"/>
              <a:t>06/03/2019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51E1-11FD-45DB-A49C-12D7C73C2D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26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5EFF-9082-4270-B790-5977D5056BF1}" type="datetimeFigureOut">
              <a:rPr lang="it-IT" smtClean="0"/>
              <a:t>06/03/2019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51E1-11FD-45DB-A49C-12D7C73C2D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50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5EFF-9082-4270-B790-5977D5056BF1}" type="datetimeFigureOut">
              <a:rPr lang="it-IT" smtClean="0"/>
              <a:t>06/03/2019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51E1-11FD-45DB-A49C-12D7C73C2D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28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5EFF-9082-4270-B790-5977D5056BF1}" type="datetimeFigureOut">
              <a:rPr lang="it-IT" smtClean="0"/>
              <a:t>06/03/2019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51E1-11FD-45DB-A49C-12D7C73C2D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96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5EFF-9082-4270-B790-5977D5056BF1}" type="datetimeFigureOut">
              <a:rPr lang="it-IT" smtClean="0"/>
              <a:t>06/03/2019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51E1-11FD-45DB-A49C-12D7C73C2D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075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5EFF-9082-4270-B790-5977D5056BF1}" type="datetimeFigureOut">
              <a:rPr lang="it-IT" smtClean="0"/>
              <a:t>06/03/2019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51E1-11FD-45DB-A49C-12D7C73C2D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970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5EFF-9082-4270-B790-5977D5056BF1}" type="datetimeFigureOut">
              <a:rPr lang="it-IT" smtClean="0"/>
              <a:t>06/03/2019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51E1-11FD-45DB-A49C-12D7C73C2D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74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5EFF-9082-4270-B790-5977D5056BF1}" type="datetimeFigureOut">
              <a:rPr lang="it-IT" smtClean="0"/>
              <a:t>06/03/2019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51E1-11FD-45DB-A49C-12D7C73C2D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785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5EFF-9082-4270-B790-5977D5056BF1}" type="datetimeFigureOut">
              <a:rPr lang="it-IT" smtClean="0"/>
              <a:t>06/03/2019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51E1-11FD-45DB-A49C-12D7C73C2D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42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5EFF-9082-4270-B790-5977D5056BF1}" type="datetimeFigureOut">
              <a:rPr lang="it-IT" smtClean="0"/>
              <a:t>06/03/2019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51E1-11FD-45DB-A49C-12D7C73C2D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86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05EFF-9082-4270-B790-5977D5056BF1}" type="datetimeFigureOut">
              <a:rPr lang="it-IT" smtClean="0"/>
              <a:t>06/03/2019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451E1-11FD-45DB-A49C-12D7C73C2D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50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:\Users\rossella\Desktop\calzini spaiat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2880320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b="1" i="1" cap="all" dirty="0" smtClean="0">
                <a:effectLst>
                  <a:reflection blurRad="12700" stA="28000" endPos="45000" dist="1003" dir="5400000" sy="-100000" algn="bl"/>
                </a:effectLst>
                <a:latin typeface="Comic Sans MS" panose="030F0702030302020204" pitchFamily="66" charset="0"/>
              </a:rPr>
              <a:t>Scuola dell’infanzia statale </a:t>
            </a:r>
            <a:br>
              <a:rPr lang="it-IT" sz="2400" b="1" i="1" cap="all" dirty="0" smtClean="0">
                <a:effectLst>
                  <a:reflection blurRad="12700" stA="28000" endPos="45000" dist="1003" dir="5400000" sy="-100000" algn="bl"/>
                </a:effectLst>
                <a:latin typeface="Comic Sans MS" panose="030F0702030302020204" pitchFamily="66" charset="0"/>
              </a:rPr>
            </a:br>
            <a:r>
              <a:rPr lang="it-IT" sz="2400" b="1" i="1" cap="all" dirty="0" smtClean="0">
                <a:effectLst>
                  <a:reflection blurRad="12700" stA="28000" endPos="45000" dist="1003" dir="5400000" sy="-100000" algn="bl"/>
                </a:effectLst>
                <a:latin typeface="Comic Sans MS" panose="030F0702030302020204" pitchFamily="66" charset="0"/>
              </a:rPr>
              <a:t>”Rosa </a:t>
            </a:r>
            <a:r>
              <a:rPr lang="it-IT" sz="2400" b="1" i="1" cap="all" dirty="0" err="1" smtClean="0">
                <a:effectLst>
                  <a:reflection blurRad="12700" stA="28000" endPos="45000" dist="1003" dir="5400000" sy="-100000" algn="bl"/>
                </a:effectLst>
                <a:latin typeface="Comic Sans MS" panose="030F0702030302020204" pitchFamily="66" charset="0"/>
              </a:rPr>
              <a:t>Franzi</a:t>
            </a:r>
            <a:r>
              <a:rPr lang="it-IT" sz="2400" b="1" i="1" cap="all" dirty="0" smtClean="0">
                <a:effectLst>
                  <a:reflection blurRad="12700" stA="28000" endPos="45000" dist="1003" dir="5400000" sy="-100000" algn="bl"/>
                </a:effectLst>
                <a:latin typeface="Comic Sans MS" panose="030F0702030302020204" pitchFamily="66" charset="0"/>
              </a:rPr>
              <a:t>” ALZANO LOMBARDO</a:t>
            </a:r>
            <a:r>
              <a:rPr lang="it-IT" sz="2800" dirty="0" smtClean="0">
                <a:latin typeface="Comic Sans MS" panose="030F0702030302020204" pitchFamily="66" charset="0"/>
              </a:rPr>
              <a:t/>
            </a:r>
            <a:br>
              <a:rPr lang="it-IT" sz="2800" dirty="0" smtClean="0">
                <a:latin typeface="Comic Sans MS" panose="030F0702030302020204" pitchFamily="66" charset="0"/>
              </a:rPr>
            </a:br>
            <a:r>
              <a:rPr lang="it-IT" sz="2800" dirty="0" err="1" smtClean="0">
                <a:latin typeface="Comic Sans MS" panose="030F0702030302020204" pitchFamily="66" charset="0"/>
              </a:rPr>
              <a:t>a.s.</a:t>
            </a:r>
            <a:r>
              <a:rPr lang="it-IT" sz="2800" dirty="0" smtClean="0">
                <a:latin typeface="Comic Sans MS" panose="030F0702030302020204" pitchFamily="66" charset="0"/>
              </a:rPr>
              <a:t> 2018/19</a:t>
            </a:r>
            <a:endParaRPr lang="it-IT" sz="2800" dirty="0">
              <a:latin typeface="Comic Sans MS" panose="030F0702030302020204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7787208" cy="4497363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4800" spc="50" dirty="0">
                <a:solidFill>
                  <a:srgbClr val="00B05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LA GIORNATA DEI CALZINI SPAIATI </a:t>
            </a:r>
            <a:endParaRPr lang="it-IT" sz="4800" dirty="0">
              <a:latin typeface="Comic Sans MS" panose="030F0702030302020204" pitchFamily="66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it-IT" b="1" spc="50" dirty="0" smtClean="0">
              <a:ln>
                <a:noFill/>
              </a:ln>
              <a:solidFill>
                <a:srgbClr val="00B050"/>
              </a:solidFill>
              <a:effectLst>
                <a:outerShdw blurRad="76200" dist="50800" dir="5400000" algn="tl">
                  <a:srgbClr val="000000">
                    <a:alpha val="65000"/>
                  </a:srgbClr>
                </a:outerShdw>
              </a:effectLst>
              <a:latin typeface="Comic Sans MS"/>
              <a:ea typeface="Calibri"/>
              <a:cs typeface="Times New Roman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3923928" y="4941168"/>
            <a:ext cx="4762872" cy="136815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2000" i="1" spc="50" dirty="0">
                <a:solidFill>
                  <a:srgbClr val="00B05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U</a:t>
            </a:r>
            <a:r>
              <a:rPr lang="it-IT" sz="2000" i="1" spc="50" dirty="0" smtClean="0">
                <a:solidFill>
                  <a:srgbClr val="00B05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na giornata davvero speciale, all’insegna dell’integrazione.</a:t>
            </a:r>
          </a:p>
          <a:p>
            <a:pPr marL="0" indent="0" algn="ctr">
              <a:buNone/>
            </a:pPr>
            <a:r>
              <a:rPr lang="it-IT" sz="2000" b="1" spc="50" dirty="0" smtClean="0">
                <a:solidFill>
                  <a:srgbClr val="00B05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VIVA LA DIFFERENZA</a:t>
            </a:r>
          </a:p>
          <a:p>
            <a:pPr marL="0" indent="0" algn="ctr">
              <a:buNone/>
            </a:pPr>
            <a:r>
              <a:rPr lang="it-IT" sz="2000" b="1" i="1" spc="50" dirty="0" smtClean="0">
                <a:solidFill>
                  <a:srgbClr val="00B05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ABBASSO L’INDIFFERENZA</a:t>
            </a:r>
            <a:endParaRPr lang="it-IT" sz="20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6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4"/>
          <a:stretch/>
        </p:blipFill>
        <p:spPr>
          <a:xfrm>
            <a:off x="251521" y="188640"/>
            <a:ext cx="4218616" cy="2520280"/>
          </a:xfrm>
          <a:prstGeom prst="rect">
            <a:avLst/>
          </a:prstGeom>
        </p:spPr>
      </p:pic>
      <p:pic>
        <p:nvPicPr>
          <p:cNvPr id="3" name="Immagine 2" descr="C:\Users\Amministratore\Pictures\2019-02\IMG_20190208_1010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48680"/>
            <a:ext cx="288032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 descr="C:\Users\Amministratore\Pictures\2019-02\IMG_20190208_10103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" r="15852"/>
          <a:stretch/>
        </p:blipFill>
        <p:spPr bwMode="auto">
          <a:xfrm>
            <a:off x="2387125" y="3284984"/>
            <a:ext cx="2544915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274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494" y="710698"/>
            <a:ext cx="3024336" cy="226825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618" y="476672"/>
            <a:ext cx="2538282" cy="338437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2" b="15559"/>
          <a:stretch/>
        </p:blipFill>
        <p:spPr>
          <a:xfrm>
            <a:off x="2385011" y="3068960"/>
            <a:ext cx="3543858" cy="334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340768"/>
            <a:ext cx="7560840" cy="4968552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it-IT" dirty="0" smtClean="0"/>
              <a:t>La copertina del libro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99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908720"/>
            <a:ext cx="3168352" cy="237626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60648"/>
            <a:ext cx="4668011" cy="350100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3645024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5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1431032"/>
          </a:xfrm>
        </p:spPr>
        <p:txBody>
          <a:bodyPr>
            <a:noAutofit/>
          </a:bodyPr>
          <a:lstStyle/>
          <a:p>
            <a:r>
              <a:rPr lang="it-IT" sz="2800" dirty="0" smtClean="0">
                <a:latin typeface="Comic Sans MS" panose="030F0702030302020204" pitchFamily="66" charset="0"/>
              </a:rPr>
              <a:t>Tutto ha avuto inizio con questa bellissima storia, che abbiamo ascoltato rappresentata nel nostro teatrino e raffigurata in </a:t>
            </a:r>
            <a:r>
              <a:rPr lang="it-IT" sz="2800" dirty="0">
                <a:latin typeface="Comic Sans MS" panose="030F0702030302020204" pitchFamily="66" charset="0"/>
              </a:rPr>
              <a:t>un </a:t>
            </a:r>
            <a:r>
              <a:rPr lang="it-IT" sz="2800" dirty="0" smtClean="0">
                <a:latin typeface="Comic Sans MS" panose="030F0702030302020204" pitchFamily="66" charset="0"/>
              </a:rPr>
              <a:t>colorato libro.</a:t>
            </a:r>
            <a:endParaRPr lang="it-IT" sz="2800" dirty="0">
              <a:latin typeface="Comic Sans MS" panose="030F0702030302020204" pitchFamily="66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29" b="52927"/>
          <a:stretch/>
        </p:blipFill>
        <p:spPr>
          <a:xfrm>
            <a:off x="4644008" y="2420888"/>
            <a:ext cx="3729022" cy="3168352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3327834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94532"/>
            <a:ext cx="7503831" cy="563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6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3024336" cy="4824536"/>
          </a:xfrm>
        </p:spPr>
        <p:txBody>
          <a:bodyPr>
            <a:normAutofit/>
          </a:bodyPr>
          <a:lstStyle/>
          <a:p>
            <a:r>
              <a:rPr lang="it-IT" sz="3600" dirty="0" smtClean="0">
                <a:latin typeface="Comic Sans MS" panose="030F0702030302020204" pitchFamily="66" charset="0"/>
              </a:rPr>
              <a:t>Questo è l’avviso distribuito alle famiglie dei bambini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476672"/>
            <a:ext cx="4464050" cy="5953125"/>
          </a:xfrm>
        </p:spPr>
      </p:pic>
    </p:spTree>
    <p:extLst>
      <p:ext uri="{BB962C8B-B14F-4D97-AF65-F5344CB8AC3E}">
        <p14:creationId xmlns:p14="http://schemas.microsoft.com/office/powerpoint/2010/main" val="105457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/>
            </a:r>
            <a:br>
              <a:rPr lang="it-IT" sz="2800" dirty="0" smtClean="0"/>
            </a:br>
            <a:endParaRPr lang="it-IT" sz="28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23528" y="188641"/>
            <a:ext cx="8229600" cy="302433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it-IT" dirty="0">
                <a:latin typeface="Comic Sans MS" panose="030F0702030302020204" pitchFamily="66" charset="0"/>
              </a:rPr>
              <a:t>Finalmente siamo arrivati al giorno tanto atteso, </a:t>
            </a:r>
            <a:endParaRPr lang="it-IT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it-IT" dirty="0" smtClean="0">
                <a:latin typeface="Comic Sans MS" panose="030F0702030302020204" pitchFamily="66" charset="0"/>
              </a:rPr>
              <a:t>l’8 </a:t>
            </a:r>
            <a:r>
              <a:rPr lang="it-IT" dirty="0">
                <a:latin typeface="Comic Sans MS" panose="030F0702030302020204" pitchFamily="66" charset="0"/>
              </a:rPr>
              <a:t>febbraio 2019.</a:t>
            </a:r>
            <a:br>
              <a:rPr lang="it-IT" dirty="0">
                <a:latin typeface="Comic Sans MS" panose="030F0702030302020204" pitchFamily="66" charset="0"/>
              </a:rPr>
            </a:br>
            <a:r>
              <a:rPr lang="it-IT" dirty="0">
                <a:latin typeface="Comic Sans MS" panose="030F0702030302020204" pitchFamily="66" charset="0"/>
              </a:rPr>
              <a:t>A scuola quella mattina tutti, comprese le nostre maestre,  abbiamo indossato un calzino a righe ed uno a pois, uno rosso e l’altro blu, uno con le macchinine l’altro con le strisce</a:t>
            </a:r>
            <a:r>
              <a:rPr lang="it-IT" dirty="0" smtClean="0">
                <a:latin typeface="Comic Sans MS" panose="030F0702030302020204" pitchFamily="66" charset="0"/>
              </a:rPr>
              <a:t>…</a:t>
            </a:r>
          </a:p>
          <a:p>
            <a:pPr marL="0" indent="0" algn="ctr">
              <a:buNone/>
            </a:pPr>
            <a:r>
              <a:rPr lang="it-IT" dirty="0">
                <a:latin typeface="Comic Sans MS" panose="030F0702030302020204" pitchFamily="66" charset="0"/>
              </a:rPr>
              <a:t/>
            </a:r>
            <a:br>
              <a:rPr lang="it-IT" dirty="0">
                <a:latin typeface="Comic Sans MS" panose="030F0702030302020204" pitchFamily="66" charset="0"/>
              </a:rPr>
            </a:br>
            <a:r>
              <a:rPr lang="it-IT" b="1" dirty="0">
                <a:latin typeface="Comic Sans MS" panose="030F0702030302020204" pitchFamily="66" charset="0"/>
              </a:rPr>
              <a:t>LA NORMALITA’ ERA ESSERE </a:t>
            </a:r>
            <a:r>
              <a:rPr lang="it-IT" b="1" dirty="0" smtClean="0">
                <a:latin typeface="Comic Sans MS" panose="030F0702030302020204" pitchFamily="66" charset="0"/>
              </a:rPr>
              <a:t>DIVERSI</a:t>
            </a:r>
            <a:r>
              <a:rPr lang="it-IT" b="1" dirty="0">
                <a:latin typeface="Comic Sans MS" panose="030F0702030302020204" pitchFamily="66" charset="0"/>
              </a:rPr>
              <a:t/>
            </a:r>
            <a:br>
              <a:rPr lang="it-IT" b="1" dirty="0">
                <a:latin typeface="Comic Sans MS" panose="030F0702030302020204" pitchFamily="66" charset="0"/>
              </a:rPr>
            </a:br>
            <a:endParaRPr lang="it-IT" b="1" dirty="0">
              <a:latin typeface="Comic Sans MS" panose="030F0702030302020204" pitchFamily="66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2924944"/>
            <a:ext cx="4788024" cy="35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0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04664"/>
            <a:ext cx="4224470" cy="3168352"/>
          </a:xfr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478" y="980728"/>
            <a:ext cx="383442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68</Words>
  <Application>Microsoft Office PowerPoint</Application>
  <PresentationFormat>Presentazione su schermo (4:3)</PresentationFormat>
  <Paragraphs>12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Comic Sans MS</vt:lpstr>
      <vt:lpstr>Times New Roman</vt:lpstr>
      <vt:lpstr>Tema di Office</vt:lpstr>
      <vt:lpstr>Scuola dell’infanzia statale  ”Rosa Franzi” ALZANO LOMBARDO a.s. 2018/19</vt:lpstr>
      <vt:lpstr>Tutto ha avuto inizio con questa bellissima storia, che abbiamo ascoltato rappresentata nel nostro teatrino e raffigurata in un colorato libro.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Questo è l’avviso distribuito alle famiglie dei bambini</vt:lpstr>
      <vt:lpstr> </vt:lpstr>
      <vt:lpstr>Presentazione standard di PowerPoint</vt:lpstr>
      <vt:lpstr>Presentazione standard di PowerPoint</vt:lpstr>
      <vt:lpstr>Presentazione standard di PowerPoint</vt:lpstr>
      <vt:lpstr>La copertina del libro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dell’infanzia statale ”Rosa Franzi”</dc:title>
  <dc:creator>rossella</dc:creator>
  <cp:lastModifiedBy>Ugo Gelmi</cp:lastModifiedBy>
  <cp:revision>16</cp:revision>
  <dcterms:created xsi:type="dcterms:W3CDTF">2019-02-08T11:08:32Z</dcterms:created>
  <dcterms:modified xsi:type="dcterms:W3CDTF">2019-03-06T09:09:31Z</dcterms:modified>
</cp:coreProperties>
</file>